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6" r:id="rId4"/>
  </p:sldMasterIdLst>
  <p:notesMasterIdLst>
    <p:notesMasterId r:id="rId44"/>
  </p:notesMasterIdLst>
  <p:handoutMasterIdLst>
    <p:handoutMasterId r:id="rId45"/>
  </p:handoutMasterIdLst>
  <p:sldIdLst>
    <p:sldId id="334" r:id="rId5"/>
    <p:sldId id="336" r:id="rId6"/>
    <p:sldId id="386" r:id="rId7"/>
    <p:sldId id="351" r:id="rId8"/>
    <p:sldId id="382" r:id="rId9"/>
    <p:sldId id="352" r:id="rId10"/>
    <p:sldId id="384" r:id="rId11"/>
    <p:sldId id="350" r:id="rId12"/>
    <p:sldId id="385" r:id="rId13"/>
    <p:sldId id="353" r:id="rId14"/>
    <p:sldId id="383" r:id="rId15"/>
    <p:sldId id="354" r:id="rId16"/>
    <p:sldId id="387" r:id="rId17"/>
    <p:sldId id="355" r:id="rId18"/>
    <p:sldId id="388" r:id="rId19"/>
    <p:sldId id="356" r:id="rId20"/>
    <p:sldId id="389" r:id="rId21"/>
    <p:sldId id="357" r:id="rId22"/>
    <p:sldId id="390" r:id="rId23"/>
    <p:sldId id="358" r:id="rId24"/>
    <p:sldId id="391" r:id="rId25"/>
    <p:sldId id="359" r:id="rId26"/>
    <p:sldId id="392" r:id="rId27"/>
    <p:sldId id="360" r:id="rId28"/>
    <p:sldId id="393" r:id="rId29"/>
    <p:sldId id="364" r:id="rId30"/>
    <p:sldId id="394" r:id="rId31"/>
    <p:sldId id="362" r:id="rId32"/>
    <p:sldId id="395" r:id="rId33"/>
    <p:sldId id="361" r:id="rId34"/>
    <p:sldId id="396" r:id="rId35"/>
    <p:sldId id="363" r:id="rId36"/>
    <p:sldId id="397" r:id="rId37"/>
    <p:sldId id="365" r:id="rId38"/>
    <p:sldId id="398" r:id="rId39"/>
    <p:sldId id="366" r:id="rId40"/>
    <p:sldId id="367" r:id="rId41"/>
    <p:sldId id="368" r:id="rId42"/>
    <p:sldId id="36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45" autoAdjust="0"/>
    <p:restoredTop sz="84967" autoAdjust="0"/>
  </p:normalViewPr>
  <p:slideViewPr>
    <p:cSldViewPr snapToGrid="0">
      <p:cViewPr varScale="1">
        <p:scale>
          <a:sx n="112" d="100"/>
          <a:sy n="112" d="100"/>
        </p:scale>
        <p:origin x="282" y="96"/>
      </p:cViewPr>
      <p:guideLst>
        <p:guide orient="horz" pos="1392"/>
        <p:guide pos="7056"/>
        <p:guide orient="horz" pos="3168"/>
      </p:guideLst>
    </p:cSldViewPr>
  </p:slideViewPr>
  <p:outlineViewPr>
    <p:cViewPr>
      <p:scale>
        <a:sx n="33" d="100"/>
        <a:sy n="33" d="100"/>
      </p:scale>
      <p:origin x="0" y="-1103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E99E25-5B65-D93A-3010-8B947D67E6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DAEB28A-33CC-6CF5-1214-F2C3205F67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888634-FBA9-41D6-8B35-EE3A7D816B7C}" type="datetimeFigureOut">
              <a:rPr lang="en-US" smtClean="0"/>
              <a:t>8/21/2025</a:t>
            </a:fld>
            <a:endParaRPr lang="en-US" dirty="0"/>
          </a:p>
        </p:txBody>
      </p:sp>
      <p:sp>
        <p:nvSpPr>
          <p:cNvPr id="4" name="Footer Placeholder 3">
            <a:extLst>
              <a:ext uri="{FF2B5EF4-FFF2-40B4-BE49-F238E27FC236}">
                <a16:creationId xmlns:a16="http://schemas.microsoft.com/office/drawing/2014/main" id="{43D63414-6160-FF79-B3F6-CD615625C84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583E93F-BDEC-C5F7-2553-8324882C41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97C78D2-97D1-4B37-BDD1-08A09BD4CA99}" type="slidenum">
              <a:rPr lang="en-US" smtClean="0"/>
              <a:t>‹#›</a:t>
            </a:fld>
            <a:endParaRPr lang="en-US" dirty="0"/>
          </a:p>
        </p:txBody>
      </p:sp>
    </p:spTree>
    <p:extLst>
      <p:ext uri="{BB962C8B-B14F-4D97-AF65-F5344CB8AC3E}">
        <p14:creationId xmlns:p14="http://schemas.microsoft.com/office/powerpoint/2010/main" val="2369135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28068-AFBD-4979-B752-9EB6F90B1386}" type="datetimeFigureOut">
              <a:rPr lang="en-US" smtClean="0"/>
              <a:t>8/21/2025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a:t>
            </a:fld>
            <a:endParaRPr lang="en-US" dirty="0"/>
          </a:p>
        </p:txBody>
      </p:sp>
    </p:spTree>
    <p:extLst>
      <p:ext uri="{BB962C8B-B14F-4D97-AF65-F5344CB8AC3E}">
        <p14:creationId xmlns:p14="http://schemas.microsoft.com/office/powerpoint/2010/main" val="1801796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a:t>
            </a:fld>
            <a:endParaRPr lang="en-US" dirty="0"/>
          </a:p>
        </p:txBody>
      </p:sp>
    </p:spTree>
    <p:extLst>
      <p:ext uri="{BB962C8B-B14F-4D97-AF65-F5344CB8AC3E}">
        <p14:creationId xmlns:p14="http://schemas.microsoft.com/office/powerpoint/2010/main" val="1531547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1CDC1-94A2-DDD7-D368-5F72001345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7B1F4-A05E-2422-543C-FEDE6AD0EC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CFD708-EC2D-9BA6-DED3-423FD557C9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4C565A-4DA9-908C-7896-4DBE94E9EB93}"/>
              </a:ext>
            </a:extLst>
          </p:cNvPr>
          <p:cNvSpPr>
            <a:spLocks noGrp="1"/>
          </p:cNvSpPr>
          <p:nvPr>
            <p:ph type="sldNum" sz="quarter" idx="5"/>
          </p:nvPr>
        </p:nvSpPr>
        <p:spPr/>
        <p:txBody>
          <a:bodyPr/>
          <a:lstStyle/>
          <a:p>
            <a:fld id="{D5939589-3E79-4C82-AA4A-FE78234FAA59}" type="slidenum">
              <a:rPr lang="en-US" smtClean="0"/>
              <a:t>4</a:t>
            </a:fld>
            <a:endParaRPr lang="en-US" dirty="0"/>
          </a:p>
        </p:txBody>
      </p:sp>
    </p:spTree>
    <p:extLst>
      <p:ext uri="{BB962C8B-B14F-4D97-AF65-F5344CB8AC3E}">
        <p14:creationId xmlns:p14="http://schemas.microsoft.com/office/powerpoint/2010/main" val="3110962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F6C89-666B-31FC-A394-B5F31B3DD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5B9758-6F1F-C38D-B6B0-35AAD91D45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93E9F-AF8E-17CD-90FA-B15845A6A7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8613C3-84D7-DCA0-22B9-06AC45B307C8}"/>
              </a:ext>
            </a:extLst>
          </p:cNvPr>
          <p:cNvSpPr>
            <a:spLocks noGrp="1"/>
          </p:cNvSpPr>
          <p:nvPr>
            <p:ph type="sldNum" sz="quarter" idx="5"/>
          </p:nvPr>
        </p:nvSpPr>
        <p:spPr/>
        <p:txBody>
          <a:bodyPr/>
          <a:lstStyle/>
          <a:p>
            <a:fld id="{D5939589-3E79-4C82-AA4A-FE78234FAA59}" type="slidenum">
              <a:rPr lang="en-US" smtClean="0"/>
              <a:t>6</a:t>
            </a:fld>
            <a:endParaRPr lang="en-US" dirty="0"/>
          </a:p>
        </p:txBody>
      </p:sp>
    </p:spTree>
    <p:extLst>
      <p:ext uri="{BB962C8B-B14F-4D97-AF65-F5344CB8AC3E}">
        <p14:creationId xmlns:p14="http://schemas.microsoft.com/office/powerpoint/2010/main" val="1746995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9D461-9620-3A2D-5BA5-E4001D883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12086-E4AE-EE6B-FE45-0F35D89D4C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044907-9277-5F7E-57E5-30E368F685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966E76-888B-0746-D871-2827F16CB8FC}"/>
              </a:ext>
            </a:extLst>
          </p:cNvPr>
          <p:cNvSpPr>
            <a:spLocks noGrp="1"/>
          </p:cNvSpPr>
          <p:nvPr>
            <p:ph type="sldNum" sz="quarter" idx="5"/>
          </p:nvPr>
        </p:nvSpPr>
        <p:spPr/>
        <p:txBody>
          <a:bodyPr/>
          <a:lstStyle/>
          <a:p>
            <a:fld id="{D5939589-3E79-4C82-AA4A-FE78234FAA59}" type="slidenum">
              <a:rPr lang="en-US" smtClean="0"/>
              <a:t>8</a:t>
            </a:fld>
            <a:endParaRPr lang="en-US" dirty="0"/>
          </a:p>
        </p:txBody>
      </p:sp>
    </p:spTree>
    <p:extLst>
      <p:ext uri="{BB962C8B-B14F-4D97-AF65-F5344CB8AC3E}">
        <p14:creationId xmlns:p14="http://schemas.microsoft.com/office/powerpoint/2010/main" val="861558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6B79B-4670-580B-8C6E-A2CB3DB50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257676-6356-3190-B3D5-8EA45AC02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291FC6-3E58-234B-8E8F-25994983C4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A8CFB6-1E99-6EF2-08BB-5BCDEE87AFB2}"/>
              </a:ext>
            </a:extLst>
          </p:cNvPr>
          <p:cNvSpPr>
            <a:spLocks noGrp="1"/>
          </p:cNvSpPr>
          <p:nvPr>
            <p:ph type="sldNum" sz="quarter" idx="5"/>
          </p:nvPr>
        </p:nvSpPr>
        <p:spPr/>
        <p:txBody>
          <a:bodyPr/>
          <a:lstStyle/>
          <a:p>
            <a:fld id="{D5939589-3E79-4C82-AA4A-FE78234FAA59}" type="slidenum">
              <a:rPr lang="en-US" smtClean="0"/>
              <a:t>10</a:t>
            </a:fld>
            <a:endParaRPr lang="en-US" dirty="0"/>
          </a:p>
        </p:txBody>
      </p:sp>
    </p:spTree>
    <p:extLst>
      <p:ext uri="{BB962C8B-B14F-4D97-AF65-F5344CB8AC3E}">
        <p14:creationId xmlns:p14="http://schemas.microsoft.com/office/powerpoint/2010/main" val="589867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2183D-B827-8F87-9770-8989D3508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FF809-AE45-F59E-C8D3-D8FD56899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C6DF0D-2FA1-AF09-A1C5-5AA87E09E4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C9BEE7-1817-C5AC-C48F-B4114B797F1A}"/>
              </a:ext>
            </a:extLst>
          </p:cNvPr>
          <p:cNvSpPr>
            <a:spLocks noGrp="1"/>
          </p:cNvSpPr>
          <p:nvPr>
            <p:ph type="sldNum" sz="quarter" idx="5"/>
          </p:nvPr>
        </p:nvSpPr>
        <p:spPr/>
        <p:txBody>
          <a:bodyPr/>
          <a:lstStyle/>
          <a:p>
            <a:fld id="{D5939589-3E79-4C82-AA4A-FE78234FAA59}" type="slidenum">
              <a:rPr lang="en-US" smtClean="0"/>
              <a:t>12</a:t>
            </a:fld>
            <a:endParaRPr lang="en-US" dirty="0"/>
          </a:p>
        </p:txBody>
      </p:sp>
    </p:spTree>
    <p:extLst>
      <p:ext uri="{BB962C8B-B14F-4D97-AF65-F5344CB8AC3E}">
        <p14:creationId xmlns:p14="http://schemas.microsoft.com/office/powerpoint/2010/main" val="3195403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52489-BB90-2092-E5E9-EEFF930774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8C083-50D8-2FA7-EE2F-2D17C6F81E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1184DD-275E-A85F-D290-E383033797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4E4BBD-12EE-804B-3CF1-E801C9155DA9}"/>
              </a:ext>
            </a:extLst>
          </p:cNvPr>
          <p:cNvSpPr>
            <a:spLocks noGrp="1"/>
          </p:cNvSpPr>
          <p:nvPr>
            <p:ph type="sldNum" sz="quarter" idx="5"/>
          </p:nvPr>
        </p:nvSpPr>
        <p:spPr/>
        <p:txBody>
          <a:bodyPr/>
          <a:lstStyle/>
          <a:p>
            <a:fld id="{D5939589-3E79-4C82-AA4A-FE78234FAA59}" type="slidenum">
              <a:rPr lang="en-US" smtClean="0"/>
              <a:t>14</a:t>
            </a:fld>
            <a:endParaRPr lang="en-US" dirty="0"/>
          </a:p>
        </p:txBody>
      </p:sp>
    </p:spTree>
    <p:extLst>
      <p:ext uri="{BB962C8B-B14F-4D97-AF65-F5344CB8AC3E}">
        <p14:creationId xmlns:p14="http://schemas.microsoft.com/office/powerpoint/2010/main" val="827437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6D52A-CE6E-0379-2438-055436C3CE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A0DD8D-CE5F-D48A-165D-F9286DBCE1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7737F-DF99-30B8-1746-87ACE5BB31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2B1A55-5794-D010-38FC-2E5B0A94EA06}"/>
              </a:ext>
            </a:extLst>
          </p:cNvPr>
          <p:cNvSpPr>
            <a:spLocks noGrp="1"/>
          </p:cNvSpPr>
          <p:nvPr>
            <p:ph type="sldNum" sz="quarter" idx="5"/>
          </p:nvPr>
        </p:nvSpPr>
        <p:spPr/>
        <p:txBody>
          <a:bodyPr/>
          <a:lstStyle/>
          <a:p>
            <a:fld id="{D5939589-3E79-4C82-AA4A-FE78234FAA59}" type="slidenum">
              <a:rPr lang="en-US" smtClean="0"/>
              <a:t>16</a:t>
            </a:fld>
            <a:endParaRPr lang="en-US" dirty="0"/>
          </a:p>
        </p:txBody>
      </p:sp>
    </p:spTree>
    <p:extLst>
      <p:ext uri="{BB962C8B-B14F-4D97-AF65-F5344CB8AC3E}">
        <p14:creationId xmlns:p14="http://schemas.microsoft.com/office/powerpoint/2010/main" val="2323973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B5477-4177-089D-5C9A-C0058A7106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9104E-E470-A050-0EB1-4057728F9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8651DE-7EEF-A6BE-C8C8-61A727C258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50D994-F06E-B241-E77A-D6C6A5751E22}"/>
              </a:ext>
            </a:extLst>
          </p:cNvPr>
          <p:cNvSpPr>
            <a:spLocks noGrp="1"/>
          </p:cNvSpPr>
          <p:nvPr>
            <p:ph type="sldNum" sz="quarter" idx="5"/>
          </p:nvPr>
        </p:nvSpPr>
        <p:spPr/>
        <p:txBody>
          <a:bodyPr/>
          <a:lstStyle/>
          <a:p>
            <a:fld id="{D5939589-3E79-4C82-AA4A-FE78234FAA59}" type="slidenum">
              <a:rPr lang="en-US" smtClean="0"/>
              <a:t>18</a:t>
            </a:fld>
            <a:endParaRPr lang="en-US" dirty="0"/>
          </a:p>
        </p:txBody>
      </p:sp>
    </p:spTree>
    <p:extLst>
      <p:ext uri="{BB962C8B-B14F-4D97-AF65-F5344CB8AC3E}">
        <p14:creationId xmlns:p14="http://schemas.microsoft.com/office/powerpoint/2010/main" val="492850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57E47-BF37-A517-3D74-6BA2EB935B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D24BD8-3F7C-E8F4-7817-CC7D11AE78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119336-0848-E3EF-B800-724E66B4A8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88346E-5FDD-CC15-4D82-B47218023EF0}"/>
              </a:ext>
            </a:extLst>
          </p:cNvPr>
          <p:cNvSpPr>
            <a:spLocks noGrp="1"/>
          </p:cNvSpPr>
          <p:nvPr>
            <p:ph type="sldNum" sz="quarter" idx="5"/>
          </p:nvPr>
        </p:nvSpPr>
        <p:spPr/>
        <p:txBody>
          <a:bodyPr/>
          <a:lstStyle/>
          <a:p>
            <a:fld id="{D5939589-3E79-4C82-AA4A-FE78234FAA59}" type="slidenum">
              <a:rPr lang="en-US" smtClean="0"/>
              <a:t>20</a:t>
            </a:fld>
            <a:endParaRPr lang="en-US" dirty="0"/>
          </a:p>
        </p:txBody>
      </p:sp>
    </p:spTree>
    <p:extLst>
      <p:ext uri="{BB962C8B-B14F-4D97-AF65-F5344CB8AC3E}">
        <p14:creationId xmlns:p14="http://schemas.microsoft.com/office/powerpoint/2010/main" val="2736592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C4801-4355-4DB6-351A-89F4BCFF8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24A64-2F8E-E060-0B6B-6BD8BFE7BC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70BC0C-8D6B-AFF3-0342-F1C6043133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15375D-9091-686E-97E1-0312DC92B5DC}"/>
              </a:ext>
            </a:extLst>
          </p:cNvPr>
          <p:cNvSpPr>
            <a:spLocks noGrp="1"/>
          </p:cNvSpPr>
          <p:nvPr>
            <p:ph type="sldNum" sz="quarter" idx="5"/>
          </p:nvPr>
        </p:nvSpPr>
        <p:spPr/>
        <p:txBody>
          <a:bodyPr/>
          <a:lstStyle/>
          <a:p>
            <a:fld id="{D5939589-3E79-4C82-AA4A-FE78234FAA59}" type="slidenum">
              <a:rPr lang="en-US" smtClean="0"/>
              <a:t>22</a:t>
            </a:fld>
            <a:endParaRPr lang="en-US" dirty="0"/>
          </a:p>
        </p:txBody>
      </p:sp>
    </p:spTree>
    <p:extLst>
      <p:ext uri="{BB962C8B-B14F-4D97-AF65-F5344CB8AC3E}">
        <p14:creationId xmlns:p14="http://schemas.microsoft.com/office/powerpoint/2010/main" val="3840198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F333B-ADDA-646E-58E4-092A77C8CD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5D28D4-5CD8-199C-20F3-31037591C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1F9461-8A6D-11CE-F214-47C32DE762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76515A-6129-4F79-330B-D3CA2C331F1A}"/>
              </a:ext>
            </a:extLst>
          </p:cNvPr>
          <p:cNvSpPr>
            <a:spLocks noGrp="1"/>
          </p:cNvSpPr>
          <p:nvPr>
            <p:ph type="sldNum" sz="quarter" idx="5"/>
          </p:nvPr>
        </p:nvSpPr>
        <p:spPr/>
        <p:txBody>
          <a:bodyPr/>
          <a:lstStyle/>
          <a:p>
            <a:fld id="{D5939589-3E79-4C82-AA4A-FE78234FAA59}" type="slidenum">
              <a:rPr lang="en-US" smtClean="0"/>
              <a:t>24</a:t>
            </a:fld>
            <a:endParaRPr lang="en-US" dirty="0"/>
          </a:p>
        </p:txBody>
      </p:sp>
    </p:spTree>
    <p:extLst>
      <p:ext uri="{BB962C8B-B14F-4D97-AF65-F5344CB8AC3E}">
        <p14:creationId xmlns:p14="http://schemas.microsoft.com/office/powerpoint/2010/main" val="3994909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9004D-54EE-1CE1-043B-BF3695F08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0E72A-0736-708E-0B4E-F9D58D1A17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932656-ADDF-4E4F-73E6-3A13537C36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B050C3-8C6F-E029-84D0-36ACF0A97E50}"/>
              </a:ext>
            </a:extLst>
          </p:cNvPr>
          <p:cNvSpPr>
            <a:spLocks noGrp="1"/>
          </p:cNvSpPr>
          <p:nvPr>
            <p:ph type="sldNum" sz="quarter" idx="5"/>
          </p:nvPr>
        </p:nvSpPr>
        <p:spPr/>
        <p:txBody>
          <a:bodyPr/>
          <a:lstStyle/>
          <a:p>
            <a:fld id="{D5939589-3E79-4C82-AA4A-FE78234FAA59}" type="slidenum">
              <a:rPr lang="en-US" smtClean="0"/>
              <a:t>26</a:t>
            </a:fld>
            <a:endParaRPr lang="en-US" dirty="0"/>
          </a:p>
        </p:txBody>
      </p:sp>
    </p:spTree>
    <p:extLst>
      <p:ext uri="{BB962C8B-B14F-4D97-AF65-F5344CB8AC3E}">
        <p14:creationId xmlns:p14="http://schemas.microsoft.com/office/powerpoint/2010/main" val="38301574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58F09-C592-61EA-B99E-C0C3B9B690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2F3CB-A77D-0D1F-3C31-25289AC6FA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FA3D5-EAC2-335E-621B-75B38EC320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743BF9-443F-6F89-EF07-D67280E0557F}"/>
              </a:ext>
            </a:extLst>
          </p:cNvPr>
          <p:cNvSpPr>
            <a:spLocks noGrp="1"/>
          </p:cNvSpPr>
          <p:nvPr>
            <p:ph type="sldNum" sz="quarter" idx="5"/>
          </p:nvPr>
        </p:nvSpPr>
        <p:spPr/>
        <p:txBody>
          <a:bodyPr/>
          <a:lstStyle/>
          <a:p>
            <a:fld id="{D5939589-3E79-4C82-AA4A-FE78234FAA59}" type="slidenum">
              <a:rPr lang="en-US" smtClean="0"/>
              <a:t>28</a:t>
            </a:fld>
            <a:endParaRPr lang="en-US" dirty="0"/>
          </a:p>
        </p:txBody>
      </p:sp>
    </p:spTree>
    <p:extLst>
      <p:ext uri="{BB962C8B-B14F-4D97-AF65-F5344CB8AC3E}">
        <p14:creationId xmlns:p14="http://schemas.microsoft.com/office/powerpoint/2010/main" val="2732929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80D8F-C3FA-5339-C868-C8B7725AA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B7B1B6-58B9-58C1-BB71-19EDF55E4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93A8B4-4145-DBC4-1911-AF1A477AB5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561A0A-04F2-4E5D-2B2E-504211750FE6}"/>
              </a:ext>
            </a:extLst>
          </p:cNvPr>
          <p:cNvSpPr>
            <a:spLocks noGrp="1"/>
          </p:cNvSpPr>
          <p:nvPr>
            <p:ph type="sldNum" sz="quarter" idx="5"/>
          </p:nvPr>
        </p:nvSpPr>
        <p:spPr/>
        <p:txBody>
          <a:bodyPr/>
          <a:lstStyle/>
          <a:p>
            <a:fld id="{D5939589-3E79-4C82-AA4A-FE78234FAA59}" type="slidenum">
              <a:rPr lang="en-US" smtClean="0"/>
              <a:t>30</a:t>
            </a:fld>
            <a:endParaRPr lang="en-US" dirty="0"/>
          </a:p>
        </p:txBody>
      </p:sp>
    </p:spTree>
    <p:extLst>
      <p:ext uri="{BB962C8B-B14F-4D97-AF65-F5344CB8AC3E}">
        <p14:creationId xmlns:p14="http://schemas.microsoft.com/office/powerpoint/2010/main" val="2959681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93AC0-4782-7A7B-BCAC-52C0EB78C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3B1DA8-BEFA-1A03-CB58-9870C5181A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ACF786-A1EA-060C-F9F7-A08CDDC62B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154E49-6C31-0895-C387-6F74131F7692}"/>
              </a:ext>
            </a:extLst>
          </p:cNvPr>
          <p:cNvSpPr>
            <a:spLocks noGrp="1"/>
          </p:cNvSpPr>
          <p:nvPr>
            <p:ph type="sldNum" sz="quarter" idx="5"/>
          </p:nvPr>
        </p:nvSpPr>
        <p:spPr/>
        <p:txBody>
          <a:bodyPr/>
          <a:lstStyle/>
          <a:p>
            <a:fld id="{D5939589-3E79-4C82-AA4A-FE78234FAA59}" type="slidenum">
              <a:rPr lang="en-US" smtClean="0"/>
              <a:t>32</a:t>
            </a:fld>
            <a:endParaRPr lang="en-US" dirty="0"/>
          </a:p>
        </p:txBody>
      </p:sp>
    </p:spTree>
    <p:extLst>
      <p:ext uri="{BB962C8B-B14F-4D97-AF65-F5344CB8AC3E}">
        <p14:creationId xmlns:p14="http://schemas.microsoft.com/office/powerpoint/2010/main" val="244758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29592-1375-2F3D-7999-BC0B2AB40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CB6B0-FE4F-7D32-CC92-4A4B5399FC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48BF00-F5E9-FA31-E57A-F31B81A0B3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5CAEE8-662B-C9D4-6FE3-EB125CFACA7B}"/>
              </a:ext>
            </a:extLst>
          </p:cNvPr>
          <p:cNvSpPr>
            <a:spLocks noGrp="1"/>
          </p:cNvSpPr>
          <p:nvPr>
            <p:ph type="sldNum" sz="quarter" idx="5"/>
          </p:nvPr>
        </p:nvSpPr>
        <p:spPr/>
        <p:txBody>
          <a:bodyPr/>
          <a:lstStyle/>
          <a:p>
            <a:fld id="{D5939589-3E79-4C82-AA4A-FE78234FAA59}" type="slidenum">
              <a:rPr lang="en-US" smtClean="0"/>
              <a:t>34</a:t>
            </a:fld>
            <a:endParaRPr lang="en-US" dirty="0"/>
          </a:p>
        </p:txBody>
      </p:sp>
    </p:spTree>
    <p:extLst>
      <p:ext uri="{BB962C8B-B14F-4D97-AF65-F5344CB8AC3E}">
        <p14:creationId xmlns:p14="http://schemas.microsoft.com/office/powerpoint/2010/main" val="1504085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AE74F-5CEB-1A02-C5BA-B32F7EF033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2BAD88-D147-13E2-D087-4818EC4709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3476C5-5BFF-4E39-46BA-DB0E083600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0C6276-88F4-ABB3-817E-E17742A96841}"/>
              </a:ext>
            </a:extLst>
          </p:cNvPr>
          <p:cNvSpPr>
            <a:spLocks noGrp="1"/>
          </p:cNvSpPr>
          <p:nvPr>
            <p:ph type="sldNum" sz="quarter" idx="5"/>
          </p:nvPr>
        </p:nvSpPr>
        <p:spPr/>
        <p:txBody>
          <a:bodyPr/>
          <a:lstStyle/>
          <a:p>
            <a:fld id="{D5939589-3E79-4C82-AA4A-FE78234FAA59}" type="slidenum">
              <a:rPr lang="en-US" smtClean="0"/>
              <a:t>36</a:t>
            </a:fld>
            <a:endParaRPr lang="en-US" dirty="0"/>
          </a:p>
        </p:txBody>
      </p:sp>
    </p:spTree>
    <p:extLst>
      <p:ext uri="{BB962C8B-B14F-4D97-AF65-F5344CB8AC3E}">
        <p14:creationId xmlns:p14="http://schemas.microsoft.com/office/powerpoint/2010/main" val="6141833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31CAC-EEA1-77B1-C0DE-31341C9D1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5CD458-9BA0-244E-CABF-6B1E0B7F2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878C5A-615A-9C60-EB2B-FAE1261829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11CC0C-947C-E6BC-D5DF-59D21356665A}"/>
              </a:ext>
            </a:extLst>
          </p:cNvPr>
          <p:cNvSpPr>
            <a:spLocks noGrp="1"/>
          </p:cNvSpPr>
          <p:nvPr>
            <p:ph type="sldNum" sz="quarter" idx="5"/>
          </p:nvPr>
        </p:nvSpPr>
        <p:spPr/>
        <p:txBody>
          <a:bodyPr/>
          <a:lstStyle/>
          <a:p>
            <a:fld id="{D5939589-3E79-4C82-AA4A-FE78234FAA59}" type="slidenum">
              <a:rPr lang="en-US" smtClean="0"/>
              <a:t>37</a:t>
            </a:fld>
            <a:endParaRPr lang="en-US" dirty="0"/>
          </a:p>
        </p:txBody>
      </p:sp>
    </p:spTree>
    <p:extLst>
      <p:ext uri="{BB962C8B-B14F-4D97-AF65-F5344CB8AC3E}">
        <p14:creationId xmlns:p14="http://schemas.microsoft.com/office/powerpoint/2010/main" val="1619410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A5A8F-CC02-041E-D90A-5566324F81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A15886-97F0-1FA9-50FF-677A24FD99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6EE615-016D-87E4-8BA3-45B68806FF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DAFD28-52C4-6AEC-4E55-1E8AEDD0291B}"/>
              </a:ext>
            </a:extLst>
          </p:cNvPr>
          <p:cNvSpPr>
            <a:spLocks noGrp="1"/>
          </p:cNvSpPr>
          <p:nvPr>
            <p:ph type="sldNum" sz="quarter" idx="5"/>
          </p:nvPr>
        </p:nvSpPr>
        <p:spPr/>
        <p:txBody>
          <a:bodyPr/>
          <a:lstStyle/>
          <a:p>
            <a:fld id="{D5939589-3E79-4C82-AA4A-FE78234FAA59}" type="slidenum">
              <a:rPr lang="en-US" smtClean="0"/>
              <a:t>38</a:t>
            </a:fld>
            <a:endParaRPr lang="en-US" dirty="0"/>
          </a:p>
        </p:txBody>
      </p:sp>
    </p:spTree>
    <p:extLst>
      <p:ext uri="{BB962C8B-B14F-4D97-AF65-F5344CB8AC3E}">
        <p14:creationId xmlns:p14="http://schemas.microsoft.com/office/powerpoint/2010/main" val="1488852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B4FEC-3437-CB5B-0B3A-1B71ADD204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AFA45E-B169-EA8B-F594-9EA51E4A7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CE6DFE-256B-3DC9-DD47-EC5A6BE7DB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DE5AA6-CBDE-CBCA-6F97-7D7B457D5B0B}"/>
              </a:ext>
            </a:extLst>
          </p:cNvPr>
          <p:cNvSpPr>
            <a:spLocks noGrp="1"/>
          </p:cNvSpPr>
          <p:nvPr>
            <p:ph type="sldNum" sz="quarter" idx="5"/>
          </p:nvPr>
        </p:nvSpPr>
        <p:spPr/>
        <p:txBody>
          <a:bodyPr/>
          <a:lstStyle/>
          <a:p>
            <a:fld id="{D5939589-3E79-4C82-AA4A-FE78234FAA59}" type="slidenum">
              <a:rPr lang="en-US" smtClean="0"/>
              <a:t>39</a:t>
            </a:fld>
            <a:endParaRPr lang="en-US" dirty="0"/>
          </a:p>
        </p:txBody>
      </p:sp>
    </p:spTree>
    <p:extLst>
      <p:ext uri="{BB962C8B-B14F-4D97-AF65-F5344CB8AC3E}">
        <p14:creationId xmlns:p14="http://schemas.microsoft.com/office/powerpoint/2010/main" val="590642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57809"/>
            <a:ext cx="7983110" cy="3080335"/>
          </a:xfrm>
        </p:spPr>
        <p:txBody>
          <a:bodyPr lIns="0" tIns="0" rIns="0" bIns="0" anchor="b"/>
          <a:lstStyle>
            <a:lvl1pPr algn="l">
              <a:lnSpc>
                <a:spcPts val="5400"/>
              </a:lnSpc>
              <a:defRPr sz="5400" b="1" i="0" cap="all" spc="0" baseline="0">
                <a:solidFill>
                  <a:schemeClr val="bg1"/>
                </a:solidFill>
              </a:defRPr>
            </a:lvl1pPr>
          </a:lstStyle>
          <a:p>
            <a:r>
              <a:rPr lang="en-US"/>
              <a:t>Click to edit Master title style</a:t>
            </a:r>
            <a:endParaRPr lang="en-US" dirty="0"/>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a:off x="8161510" y="2744546"/>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137906023"/>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image">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116544" y="614202"/>
            <a:ext cx="5918072" cy="2276856"/>
          </a:xfrm>
        </p:spPr>
        <p:txBody>
          <a:bodyPr lIns="0" tIns="0" rIns="0" bIns="0" anchor="b"/>
          <a:lstStyle>
            <a:lvl1pPr algn="r">
              <a:lnSpc>
                <a:spcPts val="4000"/>
              </a:lnSpc>
              <a:defRPr sz="4000" b="1" cap="all" spc="0" baseline="0">
                <a:solidFill>
                  <a:schemeClr val="bg1"/>
                </a:solidFill>
              </a:defRPr>
            </a:lvl1pPr>
          </a:lstStyle>
          <a:p>
            <a:r>
              <a:rPr lang="en-US" dirty="0"/>
              <a:t>Click to add title</a:t>
            </a:r>
          </a:p>
        </p:txBody>
      </p:sp>
      <p:sp>
        <p:nvSpPr>
          <p:cNvPr id="8" name="Slide Number Placeholder 7">
            <a:extLst>
              <a:ext uri="{FF2B5EF4-FFF2-40B4-BE49-F238E27FC236}">
                <a16:creationId xmlns:a16="http://schemas.microsoft.com/office/drawing/2014/main" id="{1C738AB3-8054-6E21-C34C-36AF3A31AC4E}"/>
              </a:ext>
            </a:extLst>
          </p:cNvPr>
          <p:cNvSpPr>
            <a:spLocks noGrp="1"/>
          </p:cNvSpPr>
          <p:nvPr>
            <p:ph type="sldNum" sz="quarter" idx="20"/>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hasCustomPrompt="1"/>
          </p:nvPr>
        </p:nvSpPr>
        <p:spPr>
          <a:xfrm>
            <a:off x="1280160"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tIns="914400" anchor="t">
            <a:noAutofit/>
          </a:bodyPr>
          <a:lstStyle>
            <a:lvl1pPr algn="ctr">
              <a:buNone/>
              <a:defRPr sz="1600" b="1">
                <a:solidFill>
                  <a:schemeClr val="bg1"/>
                </a:solidFill>
              </a:defRPr>
            </a:lvl1pPr>
          </a:lstStyle>
          <a:p>
            <a:r>
              <a:rPr lang="en-US" dirty="0"/>
              <a:t>Click to add picture</a:t>
            </a:r>
          </a:p>
        </p:txBody>
      </p:sp>
      <p:sp>
        <p:nvSpPr>
          <p:cNvPr id="4" name="Text Placeholder 3">
            <a:extLst>
              <a:ext uri="{FF2B5EF4-FFF2-40B4-BE49-F238E27FC236}">
                <a16:creationId xmlns:a16="http://schemas.microsoft.com/office/drawing/2014/main" id="{94FD1B85-4BEF-C1C1-5619-B82E9E44A9F8}"/>
              </a:ext>
            </a:extLst>
          </p:cNvPr>
          <p:cNvSpPr>
            <a:spLocks noGrp="1"/>
          </p:cNvSpPr>
          <p:nvPr>
            <p:ph type="body" sz="quarter" idx="17"/>
          </p:nvPr>
        </p:nvSpPr>
        <p:spPr>
          <a:xfrm>
            <a:off x="5116548" y="3161752"/>
            <a:ext cx="5918068" cy="3144965"/>
          </a:xfrm>
        </p:spPr>
        <p:txBody>
          <a:bodyPr lIns="0" tIns="0" rIns="0" bIns="0">
            <a:normAutofit/>
          </a:bodyPr>
          <a:lstStyle>
            <a:lvl1pPr marL="0" indent="0" algn="r">
              <a:spcBef>
                <a:spcPts val="1200"/>
              </a:spcBef>
              <a:buNone/>
              <a:defRPr sz="2400">
                <a:solidFill>
                  <a:schemeClr val="bg1"/>
                </a:solidFill>
              </a:defRPr>
            </a:lvl1pPr>
            <a:lvl2pPr marL="457200" indent="0" algn="r">
              <a:spcBef>
                <a:spcPts val="1200"/>
              </a:spcBef>
              <a:buNone/>
              <a:defRPr sz="2400">
                <a:solidFill>
                  <a:schemeClr val="bg1"/>
                </a:solidFill>
              </a:defRPr>
            </a:lvl2pPr>
            <a:lvl3pPr marL="914400" indent="0" algn="r">
              <a:spcBef>
                <a:spcPts val="1200"/>
              </a:spcBef>
              <a:buNone/>
              <a:defRPr sz="2400">
                <a:solidFill>
                  <a:schemeClr val="bg1"/>
                </a:solidFill>
              </a:defRPr>
            </a:lvl3pPr>
            <a:lvl4pPr marL="1371600" indent="0" algn="r">
              <a:spcBef>
                <a:spcPts val="1200"/>
              </a:spcBef>
              <a:buNone/>
              <a:defRPr sz="2400">
                <a:solidFill>
                  <a:schemeClr val="bg1"/>
                </a:solidFill>
              </a:defRPr>
            </a:lvl4pPr>
            <a:lvl5pPr marL="1828800" indent="0" algn="r">
              <a:buNone/>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a:extLst>
              <a:ext uri="{FF2B5EF4-FFF2-40B4-BE49-F238E27FC236}">
                <a16:creationId xmlns:a16="http://schemas.microsoft.com/office/drawing/2014/main" id="{13AE7F8D-AE68-4A83-BAB5-3A97D473CE3C}"/>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1" name="Graphic 12">
            <a:extLst>
              <a:ext uri="{FF2B5EF4-FFF2-40B4-BE49-F238E27FC236}">
                <a16:creationId xmlns:a16="http://schemas.microsoft.com/office/drawing/2014/main" id="{EA1B6985-3E5A-40F4-9268-D4AB3BBF8C91}"/>
              </a:ext>
              <a:ext uri="{C183D7F6-B498-43B3-948B-1728B52AA6E4}">
                <adec:decorative xmlns:adec="http://schemas.microsoft.com/office/drawing/2017/decorative" val="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 uri="{C183D7F6-B498-43B3-948B-1728B52AA6E4}">
                <adec:decorative xmlns:adec="http://schemas.microsoft.com/office/drawing/2017/decorative" val="1"/>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 uri="{C183D7F6-B498-43B3-948B-1728B52AA6E4}">
                <adec:decorative xmlns:adec="http://schemas.microsoft.com/office/drawing/2017/decorative" val="1"/>
              </a:ext>
            </a:extLst>
          </p:cNvPr>
          <p:cNvSpPr/>
          <p:nvPr userDrawn="1"/>
        </p:nvSpPr>
        <p:spPr>
          <a:xfrm>
            <a:off x="1652402"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Footer Placeholder 6">
            <a:extLst>
              <a:ext uri="{FF2B5EF4-FFF2-40B4-BE49-F238E27FC236}">
                <a16:creationId xmlns:a16="http://schemas.microsoft.com/office/drawing/2014/main" id="{CE9872E9-2F0D-2FEB-0974-F0BBBC5E0331}"/>
              </a:ext>
            </a:extLst>
          </p:cNvPr>
          <p:cNvSpPr>
            <a:spLocks noGrp="1"/>
          </p:cNvSpPr>
          <p:nvPr>
            <p:ph type="ftr" sz="quarter" idx="19"/>
          </p:nvPr>
        </p:nvSpPr>
        <p:spPr>
          <a:xfrm>
            <a:off x="7238999" y="6356350"/>
            <a:ext cx="3795615" cy="365125"/>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490768777"/>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Picture">
    <p:bg>
      <p:bgPr>
        <a:gradFill>
          <a:gsLst>
            <a:gs pos="100000">
              <a:schemeClr val="accent4"/>
            </a:gs>
            <a:gs pos="0">
              <a:schemeClr val="accent2"/>
            </a:gs>
          </a:gsLst>
          <a:lin ang="189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386775"/>
            <a:ext cx="8311102" cy="3080335"/>
          </a:xfrm>
        </p:spPr>
        <p:txBody>
          <a:bodyPr lIns="0" tIns="274320" rIns="0" bIns="0" anchor="t" anchorCtr="0"/>
          <a:lstStyle>
            <a:lvl1pPr algn="l">
              <a:lnSpc>
                <a:spcPts val="5400"/>
              </a:lnSpc>
              <a:defRPr sz="5400" b="1" i="0" cap="all" spc="0" baseline="0">
                <a:solidFill>
                  <a:schemeClr val="bg1"/>
                </a:solidFill>
              </a:defRPr>
            </a:lvl1pPr>
          </a:lstStyle>
          <a:p>
            <a:r>
              <a:rPr lang="en-US"/>
              <a:t>Click to edit Master title style</a:t>
            </a:r>
            <a:endParaRPr lang="en-US" dirty="0"/>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0"/>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rot="19670435">
            <a:off x="7632743" y="794953"/>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
        <p:nvSpPr>
          <p:cNvPr id="3" name="Picture Placeholder 14">
            <a:extLst>
              <a:ext uri="{FF2B5EF4-FFF2-40B4-BE49-F238E27FC236}">
                <a16:creationId xmlns:a16="http://schemas.microsoft.com/office/drawing/2014/main" id="{01D87F51-D69B-9038-0566-4FDC355AB6F0}"/>
              </a:ext>
            </a:extLst>
          </p:cNvPr>
          <p:cNvSpPr>
            <a:spLocks noGrp="1"/>
          </p:cNvSpPr>
          <p:nvPr>
            <p:ph type="pic" sz="quarter" idx="13" hasCustomPrompt="1"/>
          </p:nvPr>
        </p:nvSpPr>
        <p:spPr>
          <a:xfrm>
            <a:off x="8197587" y="411831"/>
            <a:ext cx="3521337" cy="3521344"/>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Tree>
    <p:extLst>
      <p:ext uri="{BB962C8B-B14F-4D97-AF65-F5344CB8AC3E}">
        <p14:creationId xmlns:p14="http://schemas.microsoft.com/office/powerpoint/2010/main" val="1951239695"/>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 Pictur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640080"/>
            <a:ext cx="10302240" cy="1852046"/>
          </a:xfrm>
        </p:spPr>
        <p:txBody>
          <a:bodyPr lIns="0" tIns="0" rIns="0" bIns="0" anchor="b"/>
          <a:lstStyle>
            <a:lvl1pPr algn="l">
              <a:lnSpc>
                <a:spcPts val="5400"/>
              </a:lnSpc>
              <a:defRPr sz="5400" b="1" i="0" cap="all" spc="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588447"/>
            <a:ext cx="7853678" cy="726645"/>
          </a:xfrm>
        </p:spPr>
        <p:txBody>
          <a:bodyPr lIns="0" tIns="0" rIns="0" bIns="0" anchor="t"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flipH="1">
            <a:off x="7659974" y="445645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
        <p:nvSpPr>
          <p:cNvPr id="5" name="Picture Placeholder 14">
            <a:extLst>
              <a:ext uri="{FF2B5EF4-FFF2-40B4-BE49-F238E27FC236}">
                <a16:creationId xmlns:a16="http://schemas.microsoft.com/office/drawing/2014/main" id="{5DDB7824-50BA-B12F-AD49-CA8953CA3A0E}"/>
              </a:ext>
            </a:extLst>
          </p:cNvPr>
          <p:cNvSpPr>
            <a:spLocks noGrp="1"/>
          </p:cNvSpPr>
          <p:nvPr>
            <p:ph type="pic" sz="quarter" idx="13" hasCustomPrompt="1"/>
          </p:nvPr>
        </p:nvSpPr>
        <p:spPr>
          <a:xfrm>
            <a:off x="8536252"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Tree>
    <p:extLst>
      <p:ext uri="{BB962C8B-B14F-4D97-AF65-F5344CB8AC3E}">
        <p14:creationId xmlns:p14="http://schemas.microsoft.com/office/powerpoint/2010/main" val="652645656"/>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imag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4114800" y="640080"/>
            <a:ext cx="7498080" cy="1280160"/>
          </a:xfrm>
        </p:spPr>
        <p:txBody>
          <a:bodyPr lIns="0" tIns="0" rIns="0" bIns="0" anchor="b" anchorCtr="0"/>
          <a:lstStyle>
            <a:lvl1pPr>
              <a:defRPr sz="4000" b="1" cap="all" spc="0" baseline="0"/>
            </a:lvl1pPr>
          </a:lstStyle>
          <a:p>
            <a:r>
              <a:rPr lang="en-US" dirty="0"/>
              <a:t>Click to add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a:xfrm>
            <a:off x="484632" y="722376"/>
            <a:ext cx="520991" cy="517379"/>
          </a:xfrm>
        </p:spPr>
        <p:txBody>
          <a:bodyPr anchor="t" anchorCtr="0"/>
          <a:lstStyle>
            <a:lvl1pPr>
              <a:defRPr>
                <a:solidFill>
                  <a:schemeClr val="accent2"/>
                </a:solidFill>
              </a:defRPr>
            </a:lvl1pPr>
          </a:lstStyle>
          <a:p>
            <a:fld id="{D8DA9DAA-006C-4F4B-980E-E3DF019B24E2}" type="slidenum">
              <a:rPr lang="en-US" smtClean="0"/>
              <a:pPr/>
              <a:t>‹#›</a:t>
            </a:fld>
            <a:endParaRPr lang="en-US" dirty="0"/>
          </a:p>
        </p:txBody>
      </p:sp>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hasCustomPrompt="1"/>
          </p:nvPr>
        </p:nvSpPr>
        <p:spPr>
          <a:xfrm>
            <a:off x="1317615" y="895646"/>
            <a:ext cx="1956925" cy="195692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 anchor="t" anchorCtr="0">
            <a:noAutofit/>
          </a:bodyPr>
          <a:lstStyle>
            <a:lvl1pPr algn="ctr">
              <a:buNone/>
              <a:defRPr sz="1800"/>
            </a:lvl1pPr>
          </a:lstStyle>
          <a:p>
            <a:r>
              <a:rPr lang="en-US" dirty="0"/>
              <a:t>Click to add picture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4114800" y="2194560"/>
            <a:ext cx="7498080" cy="4023360"/>
          </a:xfrm>
        </p:spPr>
        <p:txBody>
          <a:bodyPr lIns="0" tIns="0" rIns="0" bIns="0">
            <a:noAutofit/>
          </a:bodyPr>
          <a:lstStyle>
            <a:lvl1pPr marL="0" indent="0">
              <a:lnSpc>
                <a:spcPct val="110000"/>
              </a:lnSpc>
              <a:buNone/>
              <a:defRPr sz="1800"/>
            </a:lvl1pPr>
            <a:lvl2pPr marL="228600">
              <a:defRPr sz="1600"/>
            </a:lvl2pPr>
            <a:lvl3pPr marL="457200">
              <a:defRPr sz="1400"/>
            </a:lvl3pPr>
            <a:lvl4pPr marL="685800">
              <a:defRPr sz="1200"/>
            </a:lvl4pPr>
            <a:lvl5pPr>
              <a:defRPr sz="1400"/>
            </a:lvl5pPr>
          </a:lstStyle>
          <a:p>
            <a:pPr lvl="0"/>
            <a:r>
              <a:rPr lang="en-US" dirty="0"/>
              <a:t>Click to add text</a:t>
            </a:r>
          </a:p>
          <a:p>
            <a:pPr lvl="1"/>
            <a:r>
              <a:rPr lang="en-US" dirty="0"/>
              <a:t>Second level</a:t>
            </a:r>
          </a:p>
          <a:p>
            <a:pPr lvl="2"/>
            <a:r>
              <a:rPr lang="en-US" dirty="0"/>
              <a:t>Third level</a:t>
            </a:r>
          </a:p>
          <a:p>
            <a:pPr lvl="3"/>
            <a:r>
              <a:rPr lang="en-US" dirty="0"/>
              <a:t>Fourth level</a:t>
            </a:r>
          </a:p>
        </p:txBody>
      </p:sp>
      <p:grpSp>
        <p:nvGrpSpPr>
          <p:cNvPr id="7" name="Group 6">
            <a:extLst>
              <a:ext uri="{FF2B5EF4-FFF2-40B4-BE49-F238E27FC236}">
                <a16:creationId xmlns:a16="http://schemas.microsoft.com/office/drawing/2014/main" id="{758B5E78-A531-681D-1312-F21B52D066B8}"/>
              </a:ext>
              <a:ext uri="{C183D7F6-B498-43B3-948B-1728B52AA6E4}">
                <adec:decorative xmlns:adec="http://schemas.microsoft.com/office/drawing/2017/decorative" val="1"/>
              </a:ext>
            </a:extLst>
          </p:cNvPr>
          <p:cNvGrpSpPr/>
          <p:nvPr userDrawn="1"/>
        </p:nvGrpSpPr>
        <p:grpSpPr>
          <a:xfrm>
            <a:off x="2970685" y="620661"/>
            <a:ext cx="403448" cy="381782"/>
            <a:chOff x="10969280" y="1780012"/>
            <a:chExt cx="403448" cy="381782"/>
          </a:xfrm>
        </p:grpSpPr>
        <p:sp>
          <p:nvSpPr>
            <p:cNvPr id="17" name="Graphic 10">
              <a:extLst>
                <a:ext uri="{FF2B5EF4-FFF2-40B4-BE49-F238E27FC236}">
                  <a16:creationId xmlns:a16="http://schemas.microsoft.com/office/drawing/2014/main" id="{AAD06B87-D9B2-4F94-B734-A8F039A2033F}"/>
                </a:ext>
                <a:ext uri="{C183D7F6-B498-43B3-948B-1728B52AA6E4}">
                  <adec:decorative xmlns:adec="http://schemas.microsoft.com/office/drawing/2017/decorative" val="1"/>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 uri="{C183D7F6-B498-43B3-948B-1728B52AA6E4}">
                  <adec:decorative xmlns:adec="http://schemas.microsoft.com/office/drawing/2017/decorative" val="1"/>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grpSp>
      <p:sp>
        <p:nvSpPr>
          <p:cNvPr id="4" name="Footer Placeholder 8">
            <a:extLst>
              <a:ext uri="{FF2B5EF4-FFF2-40B4-BE49-F238E27FC236}">
                <a16:creationId xmlns:a16="http://schemas.microsoft.com/office/drawing/2014/main" id="{5189CAD3-7011-6481-11F8-05B5CB106F01}"/>
              </a:ext>
            </a:extLst>
          </p:cNvPr>
          <p:cNvSpPr>
            <a:spLocks noGrp="1"/>
          </p:cNvSpPr>
          <p:nvPr>
            <p:ph type="ftr" sz="quarter" idx="17"/>
          </p:nvPr>
        </p:nvSpPr>
        <p:spPr>
          <a:xfrm>
            <a:off x="1280160" y="6356350"/>
            <a:ext cx="4114800" cy="365125"/>
          </a:xfrm>
        </p:spPr>
        <p:txBody>
          <a:bodyPr lIns="0" rIns="91440"/>
          <a:lstStyle>
            <a:lvl1pPr algn="l">
              <a:defRPr/>
            </a:lvl1pPr>
          </a:lstStyle>
          <a:p>
            <a:endParaRPr lang="en-US" dirty="0"/>
          </a:p>
        </p:txBody>
      </p:sp>
      <p:cxnSp>
        <p:nvCxnSpPr>
          <p:cNvPr id="10" name="Straight Connector 9">
            <a:extLst>
              <a:ext uri="{FF2B5EF4-FFF2-40B4-BE49-F238E27FC236}">
                <a16:creationId xmlns:a16="http://schemas.microsoft.com/office/drawing/2014/main" id="{CB7CB27F-7A56-A747-A4D6-5627C24638D9}"/>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7111348"/>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 Subtitle slide">
    <p:bg>
      <p:bgPr>
        <a:gradFill>
          <a:gsLst>
            <a:gs pos="100000">
              <a:schemeClr val="accent4"/>
            </a:gs>
            <a:gs pos="0">
              <a:schemeClr val="accent2"/>
            </a:gs>
          </a:gsLst>
          <a:lin ang="180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3383280"/>
            <a:ext cx="10302240" cy="1852046"/>
          </a:xfrm>
        </p:spPr>
        <p:txBody>
          <a:bodyPr lIns="0" tIns="274320" rIns="0" bIns="0" anchor="t" anchorCtr="0"/>
          <a:lstStyle>
            <a:lvl1pPr algn="l">
              <a:lnSpc>
                <a:spcPts val="5400"/>
              </a:lnSpc>
              <a:defRPr sz="5400" b="1" i="0" cap="all" spc="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966886"/>
            <a:ext cx="10302237" cy="397191"/>
          </a:xfrm>
        </p:spPr>
        <p:txBody>
          <a:bodyPr lIns="0" tIns="0" rIns="0" bIns="0" anchor="b"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a:off x="10897692" y="62029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cxnSp>
        <p:nvCxnSpPr>
          <p:cNvPr id="5" name="Straight Connector 4">
            <a:extLst>
              <a:ext uri="{FF2B5EF4-FFF2-40B4-BE49-F238E27FC236}">
                <a16:creationId xmlns:a16="http://schemas.microsoft.com/office/drawing/2014/main" id="{57912362-D30D-7B0B-BA94-0993B1EBC4E4}"/>
              </a:ext>
              <a:ext uri="{C183D7F6-B498-43B3-948B-1728B52AA6E4}">
                <adec:decorative xmlns:adec="http://schemas.microsoft.com/office/drawing/2017/decorative" val="1"/>
              </a:ext>
            </a:extLst>
          </p:cNvPr>
          <p:cNvCxnSpPr>
            <a:cxnSpLocks/>
          </p:cNvCxnSpPr>
          <p:nvPr userDrawn="1"/>
        </p:nvCxnSpPr>
        <p:spPr>
          <a:xfrm>
            <a:off x="1280160" y="0"/>
            <a:ext cx="0" cy="2775857"/>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7644934"/>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hasCustomPrompt="1"/>
          </p:nvPr>
        </p:nvSpPr>
        <p:spPr>
          <a:xfrm>
            <a:off x="1280160" y="685800"/>
            <a:ext cx="9137012" cy="1280160"/>
          </a:xfrm>
        </p:spPr>
        <p:txBody>
          <a:bodyPr lIns="0" tIns="0" rIns="0" bIns="0"/>
          <a:lstStyle>
            <a:lvl1pPr>
              <a:defRPr sz="4000" b="1" cap="all" spc="0" baseline="0"/>
            </a:lvl1pPr>
          </a:lstStyle>
          <a:p>
            <a:r>
              <a:rPr lang="en-US" dirty="0"/>
              <a:t>Click to add title</a:t>
            </a:r>
          </a:p>
        </p:txBody>
      </p:sp>
      <p:sp>
        <p:nvSpPr>
          <p:cNvPr id="15" name="Slide Number Placeholder 14">
            <a:extLst>
              <a:ext uri="{FF2B5EF4-FFF2-40B4-BE49-F238E27FC236}">
                <a16:creationId xmlns:a16="http://schemas.microsoft.com/office/drawing/2014/main" id="{0F91A5DB-A2CA-1D70-9A06-3869A288C924}"/>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2327440"/>
            <a:ext cx="4846320" cy="4040574"/>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23402" y="2327441"/>
            <a:ext cx="4846320" cy="4040574"/>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a:extLst>
              <a:ext uri="{FF2B5EF4-FFF2-40B4-BE49-F238E27FC236}">
                <a16:creationId xmlns:a16="http://schemas.microsoft.com/office/drawing/2014/main" id="{160F34ED-DA60-4CC2-B735-B0EC5D9FEA35}"/>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 uri="{C183D7F6-B498-43B3-948B-1728B52AA6E4}">
                <adec:decorative xmlns:adec="http://schemas.microsoft.com/office/drawing/2017/decorative" val="1"/>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 uri="{C183D7F6-B498-43B3-948B-1728B52AA6E4}">
                <adec:decorative xmlns:adec="http://schemas.microsoft.com/office/drawing/2017/decorative" val="1"/>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 uri="{C183D7F6-B498-43B3-948B-1728B52AA6E4}">
                <adec:decorative xmlns:adec="http://schemas.microsoft.com/office/drawing/2017/decorative" val="1"/>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3" name="Footer Placeholder 12">
            <a:extLst>
              <a:ext uri="{FF2B5EF4-FFF2-40B4-BE49-F238E27FC236}">
                <a16:creationId xmlns:a16="http://schemas.microsoft.com/office/drawing/2014/main" id="{6D6A69CF-70D6-AB12-CD8B-FD75B7EE1420}"/>
              </a:ext>
            </a:extLst>
          </p:cNvPr>
          <p:cNvSpPr>
            <a:spLocks noGrp="1"/>
          </p:cNvSpPr>
          <p:nvPr>
            <p:ph type="ftr" sz="quarter" idx="11"/>
          </p:nvPr>
        </p:nvSpPr>
        <p:spPr>
          <a:xfrm>
            <a:off x="1280160" y="6356350"/>
            <a:ext cx="4114800" cy="365125"/>
          </a:xfrm>
        </p:spPr>
        <p:txBody>
          <a:bodyPr/>
          <a:lstStyle>
            <a:lvl1pPr algn="l">
              <a:defRPr/>
            </a:lvl1pPr>
          </a:lstStyle>
          <a:p>
            <a:endParaRPr lang="en-US" dirty="0"/>
          </a:p>
        </p:txBody>
      </p:sp>
    </p:spTree>
    <p:extLst>
      <p:ext uri="{BB962C8B-B14F-4D97-AF65-F5344CB8AC3E}">
        <p14:creationId xmlns:p14="http://schemas.microsoft.com/office/powerpoint/2010/main" val="937595559"/>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EFE408-BFE1-16DC-F7C6-47F55C171AC6}"/>
              </a:ext>
              <a:ext uri="{C183D7F6-B498-43B3-948B-1728B52AA6E4}">
                <adec:decorative xmlns:adec="http://schemas.microsoft.com/office/drawing/2017/decorative" val="1"/>
              </a:ext>
            </a:extLst>
          </p:cNvPr>
          <p:cNvSpPr/>
          <p:nvPr userDrawn="1"/>
        </p:nvSpPr>
        <p:spPr>
          <a:xfrm>
            <a:off x="6412992" y="0"/>
            <a:ext cx="5779008" cy="6858000"/>
          </a:xfrm>
          <a:prstGeom prst="rect">
            <a:avLst/>
          </a:prstGeom>
          <a:gradFill flip="none" rotWithShape="1">
            <a:gsLst>
              <a:gs pos="100000">
                <a:schemeClr val="accent4"/>
              </a:gs>
              <a:gs pos="0">
                <a:schemeClr val="accent2"/>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6915572" y="685800"/>
            <a:ext cx="4754880" cy="5670550"/>
          </a:xfrm>
        </p:spPr>
        <p:txBody>
          <a:bodyPr lIns="0" tIns="0" rIns="0" bIns="0" anchor="ctr" anchorCtr="0"/>
          <a:lstStyle>
            <a:lvl1pPr algn="l">
              <a:defRPr sz="4000" b="1" cap="all" spc="0" baseline="0">
                <a:solidFill>
                  <a:schemeClr val="bg1"/>
                </a:solidFill>
              </a:defRPr>
            </a:lvl1pPr>
          </a:lstStyle>
          <a:p>
            <a:r>
              <a:rPr lang="en-US"/>
              <a:t>Click to edit Master title style</a:t>
            </a:r>
            <a:endParaRPr lang="en-US" dirty="0"/>
          </a:p>
        </p:txBody>
      </p:sp>
      <p:sp>
        <p:nvSpPr>
          <p:cNvPr id="22" name="Slide Number Placeholder 21">
            <a:extLst>
              <a:ext uri="{FF2B5EF4-FFF2-40B4-BE49-F238E27FC236}">
                <a16:creationId xmlns:a16="http://schemas.microsoft.com/office/drawing/2014/main" id="{4C0ED5DD-6381-0FFD-7B45-D21179A390B5}"/>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5">
            <a:extLst>
              <a:ext uri="{FF2B5EF4-FFF2-40B4-BE49-F238E27FC236}">
                <a16:creationId xmlns:a16="http://schemas.microsoft.com/office/drawing/2014/main" id="{F042E432-AE48-385B-DEA1-32129394CE76}"/>
              </a:ext>
            </a:extLst>
          </p:cNvPr>
          <p:cNvSpPr>
            <a:spLocks noGrp="1"/>
          </p:cNvSpPr>
          <p:nvPr>
            <p:ph sz="quarter" idx="15" hasCustomPrompt="1"/>
          </p:nvPr>
        </p:nvSpPr>
        <p:spPr>
          <a:xfrm>
            <a:off x="1279526" y="1533524"/>
            <a:ext cx="4663440" cy="1895475"/>
          </a:xfrm>
        </p:spPr>
        <p:txBody>
          <a:bodyPr lIns="0" tIns="0" rIns="0" bIns="0" anchor="t" anchorCtr="0">
            <a:noAutofit/>
          </a:bodyPr>
          <a:lstStyle>
            <a:lvl1pPr marL="342900" indent="-512064">
              <a:spcBef>
                <a:spcPts val="1000"/>
              </a:spcBef>
              <a:buFont typeface="+mj-lt"/>
              <a:buAutoNum type="arabicPeriod"/>
              <a:defRPr sz="1800"/>
            </a:lvl1pPr>
            <a:lvl2pPr marL="1028700" indent="-342900">
              <a:spcBef>
                <a:spcPts val="1200"/>
              </a:spcBef>
              <a:buFont typeface="+mj-lt"/>
              <a:buAutoNum type="alphaLcPeriod"/>
              <a:defRPr sz="1800"/>
            </a:lvl2pPr>
            <a:lvl3pPr marL="1257300" indent="-342900">
              <a:spcBef>
                <a:spcPts val="1200"/>
              </a:spcBef>
              <a:buFont typeface="+mj-lt"/>
              <a:buAutoNum type="arabicParenR"/>
              <a:defRPr sz="1800"/>
            </a:lvl3pPr>
            <a:lvl4pPr marL="1714500" indent="-342900">
              <a:spcBef>
                <a:spcPts val="1200"/>
              </a:spcBef>
              <a:buFont typeface="+mj-lt"/>
              <a:buAutoNum type="alphaLcParenR"/>
              <a:defRPr sz="1800"/>
            </a:lvl4pPr>
            <a:lvl5pPr marL="2228850" indent="-400050">
              <a:spcBef>
                <a:spcPts val="1200"/>
              </a:spcBef>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DF111B2E-0535-57E2-FE92-620F9307A956}"/>
              </a:ext>
            </a:extLst>
          </p:cNvPr>
          <p:cNvSpPr>
            <a:spLocks noGrp="1"/>
          </p:cNvSpPr>
          <p:nvPr>
            <p:ph sz="quarter" idx="13" hasCustomPrompt="1"/>
          </p:nvPr>
        </p:nvSpPr>
        <p:spPr>
          <a:xfrm>
            <a:off x="1280160" y="3482974"/>
            <a:ext cx="4663440" cy="1190033"/>
          </a:xfrm>
        </p:spPr>
        <p:txBody>
          <a:bodyPr lIns="0" tIns="0" rIns="0" bIns="0" anchor="t" anchorCtr="0">
            <a:noAutofit/>
          </a:bodyPr>
          <a:lstStyle>
            <a:lvl1pPr marL="0" indent="0">
              <a:spcBef>
                <a:spcPts val="1200"/>
              </a:spcBef>
              <a:buNone/>
              <a:defRPr sz="1800"/>
            </a:lvl1pPr>
            <a:lvl2pPr marL="457200" indent="0">
              <a:spcBef>
                <a:spcPts val="1200"/>
              </a:spcBef>
              <a:buNone/>
              <a:defRPr sz="1600"/>
            </a:lvl2pPr>
            <a:lvl3pPr marL="914400" indent="0">
              <a:spcBef>
                <a:spcPts val="1200"/>
              </a:spcBef>
              <a:buNone/>
              <a:defRPr sz="1400"/>
            </a:lvl3pPr>
            <a:lvl4pPr marL="1371600" indent="0">
              <a:spcBef>
                <a:spcPts val="1200"/>
              </a:spcBef>
              <a:buNone/>
              <a:defRPr sz="1200"/>
            </a:lvl4pPr>
            <a:lvl5pPr marL="1828800" indent="0">
              <a:spcBef>
                <a:spcPts val="1200"/>
              </a:spcBef>
              <a:buNone/>
              <a:defRPr sz="1200"/>
            </a:lvl5pPr>
          </a:lstStyle>
          <a:p>
            <a:pPr lvl="0"/>
            <a:r>
              <a:rPr lang="en-US" dirty="0"/>
              <a:t>Click to add text</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1280160" y="4692058"/>
            <a:ext cx="4663440" cy="1584918"/>
          </a:xfrm>
        </p:spPr>
        <p:txBody>
          <a:bodyPr lIns="0" tIns="0" rIns="0" bIns="0" anchor="t" anchorCtr="0">
            <a:noAutofit/>
          </a:bodyPr>
          <a:lstStyle>
            <a:lvl1pPr>
              <a:spcBef>
                <a:spcPts val="1200"/>
              </a:spcBef>
              <a:defRPr sz="1800"/>
            </a:lvl1pPr>
            <a:lvl2pPr>
              <a:spcBef>
                <a:spcPts val="1200"/>
              </a:spcBef>
              <a:defRPr sz="1600"/>
            </a:lvl2pPr>
            <a:lvl3pPr>
              <a:spcBef>
                <a:spcPts val="1200"/>
              </a:spcBef>
              <a:defRPr sz="1400"/>
            </a:lvl3pPr>
            <a:lvl4pPr>
              <a:spcBef>
                <a:spcPts val="1200"/>
              </a:spcBef>
              <a:defRPr sz="1200"/>
            </a:lvl4pPr>
            <a:lvl5pPr>
              <a:spcBef>
                <a:spcPts val="1200"/>
              </a:spcBef>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Footer Placeholder 20">
            <a:extLst>
              <a:ext uri="{FF2B5EF4-FFF2-40B4-BE49-F238E27FC236}">
                <a16:creationId xmlns:a16="http://schemas.microsoft.com/office/drawing/2014/main" id="{34C23E1A-9E5E-DA12-8E11-83F486766E16}"/>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dirty="0"/>
          </a:p>
        </p:txBody>
      </p:sp>
      <p:cxnSp>
        <p:nvCxnSpPr>
          <p:cNvPr id="23" name="Straight Connector 22">
            <a:extLst>
              <a:ext uri="{FF2B5EF4-FFF2-40B4-BE49-F238E27FC236}">
                <a16:creationId xmlns:a16="http://schemas.microsoft.com/office/drawing/2014/main" id="{E3FE6E42-6A8F-C459-87EE-E2A5BAFA852B}"/>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320250"/>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60" y="301752"/>
            <a:ext cx="4663438" cy="2441448"/>
          </a:xfrm>
        </p:spPr>
        <p:txBody>
          <a:bodyPr lIns="0" tIns="0" rIns="0" bIns="0" anchor="ctr" anchorCtr="0"/>
          <a:lstStyle>
            <a:lvl1pPr algn="l">
              <a:lnSpc>
                <a:spcPts val="4000"/>
              </a:lnSpc>
              <a:spcBef>
                <a:spcPts val="1000"/>
              </a:spcBef>
              <a:defRPr sz="4000" b="1" i="0" cap="all" spc="0" baseline="0"/>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a:xfrm>
            <a:off x="484632" y="726630"/>
            <a:ext cx="520991" cy="517379"/>
          </a:xfrm>
        </p:spPr>
        <p:txBody>
          <a:bodyPr/>
          <a:lstStyle>
            <a:lvl1pPr>
              <a:defRPr>
                <a:solidFill>
                  <a:schemeClr val="accent2"/>
                </a:solidFill>
              </a:defRPr>
            </a:lvl1pPr>
          </a:lstStyle>
          <a:p>
            <a:fld id="{D8DA9DAA-006C-4F4B-980E-E3DF019B24E2}" type="slidenum">
              <a:rPr lang="en-US" smtClean="0"/>
              <a:pPr/>
              <a:t>‹#›</a:t>
            </a:fld>
            <a:endParaRPr lang="en-US" dirty="0"/>
          </a:p>
        </p:txBody>
      </p:sp>
      <p:sp>
        <p:nvSpPr>
          <p:cNvPr id="8" name="Text Placeholder 4">
            <a:extLst>
              <a:ext uri="{FF2B5EF4-FFF2-40B4-BE49-F238E27FC236}">
                <a16:creationId xmlns:a16="http://schemas.microsoft.com/office/drawing/2014/main" id="{9FB40175-FA51-DA14-A5B2-CD06DE6ECC31}"/>
              </a:ext>
            </a:extLst>
          </p:cNvPr>
          <p:cNvSpPr>
            <a:spLocks noGrp="1"/>
          </p:cNvSpPr>
          <p:nvPr>
            <p:ph type="body" sz="quarter" idx="14"/>
          </p:nvPr>
        </p:nvSpPr>
        <p:spPr>
          <a:xfrm>
            <a:off x="1280161" y="2777067"/>
            <a:ext cx="4663440" cy="3550581"/>
          </a:xfrm>
        </p:spPr>
        <p:txBody>
          <a:bodyPr lIns="0" tIns="0" rIns="0" bIns="0">
            <a:noAutofit/>
          </a:bodyPr>
          <a:lstStyle>
            <a:lvl1pPr marL="0" indent="0">
              <a:lnSpc>
                <a:spcPct val="110000"/>
              </a:lnSpc>
              <a:buNone/>
              <a:defRPr sz="1800"/>
            </a:lvl1pPr>
            <a:lvl2pPr marL="228600">
              <a:lnSpc>
                <a:spcPct val="110000"/>
              </a:lnSpc>
              <a:defRPr sz="1600"/>
            </a:lvl2pPr>
            <a:lvl3pPr marL="457200">
              <a:lnSpc>
                <a:spcPct val="110000"/>
              </a:lnSpc>
              <a:defRPr sz="1400"/>
            </a:lvl3pPr>
            <a:lvl4pPr marL="685800">
              <a:lnSpc>
                <a:spcPct val="110000"/>
              </a:lnSpc>
              <a:defRPr sz="1200"/>
            </a:lvl4pPr>
            <a:lvl5pPr marL="914400">
              <a:lnSpc>
                <a:spcPct val="11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515930B2-E36D-4D05-A6B3-CA1BF61D50CC}"/>
              </a:ext>
              <a:ext uri="{C183D7F6-B498-43B3-948B-1728B52AA6E4}">
                <adec:decorative xmlns:adec="http://schemas.microsoft.com/office/drawing/2017/decorative" val="1"/>
              </a:ext>
            </a:extLst>
          </p:cNvPr>
          <p:cNvSpPr/>
          <p:nvPr userDrawn="1"/>
        </p:nvSpPr>
        <p:spPr>
          <a:xfrm>
            <a:off x="6412089"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hasCustomPrompt="1"/>
          </p:nvPr>
        </p:nvSpPr>
        <p:spPr>
          <a:xfrm>
            <a:off x="6695553" y="301752"/>
            <a:ext cx="5221224" cy="6263640"/>
          </a:xfrm>
        </p:spPr>
        <p:txBody>
          <a:bodyPr tIns="914400" anchor="t" anchorCtr="0"/>
          <a:lstStyle>
            <a:lvl1pPr algn="ctr">
              <a:buNone/>
              <a:defRPr>
                <a:solidFill>
                  <a:schemeClr val="bg1"/>
                </a:solidFill>
              </a:defRPr>
            </a:lvl1pPr>
          </a:lstStyle>
          <a:p>
            <a:r>
              <a:rPr lang="en-US" dirty="0"/>
              <a:t>Click to add picture</a:t>
            </a:r>
          </a:p>
        </p:txBody>
      </p:sp>
      <p:sp>
        <p:nvSpPr>
          <p:cNvPr id="10" name="Footer Placeholder 8">
            <a:extLst>
              <a:ext uri="{FF2B5EF4-FFF2-40B4-BE49-F238E27FC236}">
                <a16:creationId xmlns:a16="http://schemas.microsoft.com/office/drawing/2014/main" id="{7A4AE671-C203-0370-2888-FC8F7D444D11}"/>
              </a:ext>
            </a:extLst>
          </p:cNvPr>
          <p:cNvSpPr>
            <a:spLocks noGrp="1"/>
          </p:cNvSpPr>
          <p:nvPr>
            <p:ph type="ftr" sz="quarter" idx="17"/>
          </p:nvPr>
        </p:nvSpPr>
        <p:spPr>
          <a:xfrm>
            <a:off x="1280160" y="6356350"/>
            <a:ext cx="4434825" cy="365125"/>
          </a:xfrm>
        </p:spPr>
        <p:txBody>
          <a:bodyPr/>
          <a:lstStyle>
            <a:lvl1pPr algn="l">
              <a:defRPr/>
            </a:lvl1pPr>
          </a:lstStyle>
          <a:p>
            <a:endParaRPr lang="en-US" dirty="0"/>
          </a:p>
        </p:txBody>
      </p:sp>
      <p:cxnSp>
        <p:nvCxnSpPr>
          <p:cNvPr id="3" name="Straight Connector 2">
            <a:extLst>
              <a:ext uri="{FF2B5EF4-FFF2-40B4-BE49-F238E27FC236}">
                <a16:creationId xmlns:a16="http://schemas.microsoft.com/office/drawing/2014/main" id="{1792BFA8-57AD-0B5C-2534-1E862B58DAB3}"/>
              </a:ext>
              <a:ext uri="{C183D7F6-B498-43B3-948B-1728B52AA6E4}">
                <adec:decorative xmlns:adec="http://schemas.microsoft.com/office/drawing/2017/decorative" val="1"/>
              </a:ext>
            </a:extLst>
          </p:cNvPr>
          <p:cNvCxnSpPr>
            <a:cxnSpLocks/>
          </p:cNvCxnSpPr>
          <p:nvPr userDrawn="1"/>
        </p:nvCxnSpPr>
        <p:spPr>
          <a:xfrm>
            <a:off x="745127"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807921"/>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im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1280159" y="640080"/>
            <a:ext cx="4815836" cy="2103120"/>
          </a:xfrm>
        </p:spPr>
        <p:txBody>
          <a:bodyPr lIns="0" tIns="0" rIns="0" bIns="0" anchor="ctr" anchorCtr="0"/>
          <a:lstStyle>
            <a:lvl1pPr algn="l">
              <a:defRPr sz="4000" b="1" cap="all" spc="0" baseline="0">
                <a:solidFill>
                  <a:schemeClr val="tx1"/>
                </a:solidFill>
              </a:defRPr>
            </a:lvl1pPr>
          </a:lstStyle>
          <a:p>
            <a:r>
              <a:rPr lang="en-US" dirty="0"/>
              <a:t>Click to add title</a:t>
            </a:r>
          </a:p>
        </p:txBody>
      </p:sp>
      <p:sp>
        <p:nvSpPr>
          <p:cNvPr id="16" name="Slide Number Placeholder 15">
            <a:extLst>
              <a:ext uri="{FF2B5EF4-FFF2-40B4-BE49-F238E27FC236}">
                <a16:creationId xmlns:a16="http://schemas.microsoft.com/office/drawing/2014/main" id="{6183E8BD-29F0-8F9F-FC7D-73F8067BCDDF}"/>
              </a:ext>
            </a:extLst>
          </p:cNvPr>
          <p:cNvSpPr>
            <a:spLocks noGrp="1"/>
          </p:cNvSpPr>
          <p:nvPr>
            <p:ph type="sldNum" sz="quarter" idx="20"/>
          </p:nvPr>
        </p:nvSpPr>
        <p:spPr/>
        <p:txBody>
          <a:bodyPr/>
          <a:lstStyle>
            <a:lvl1pPr>
              <a:defRPr>
                <a:solidFill>
                  <a:schemeClr val="accent2"/>
                </a:solidFill>
              </a:defRPr>
            </a:lvl1pPr>
          </a:lstStyle>
          <a:p>
            <a:fld id="{D8DA9DAA-006C-4F4B-980E-E3DF019B24E2}" type="slidenum">
              <a:rPr lang="en-US" smtClean="0"/>
              <a:pPr/>
              <a:t>‹#›</a:t>
            </a:fld>
            <a:endParaRPr lang="en-US" dirty="0"/>
          </a:p>
        </p:txBody>
      </p:sp>
      <p:sp>
        <p:nvSpPr>
          <p:cNvPr id="15" name="Content Placeholder 2">
            <a:extLst>
              <a:ext uri="{FF2B5EF4-FFF2-40B4-BE49-F238E27FC236}">
                <a16:creationId xmlns:a16="http://schemas.microsoft.com/office/drawing/2014/main" id="{5C983CA3-739C-6C20-AFE0-0997370354B4}"/>
              </a:ext>
            </a:extLst>
          </p:cNvPr>
          <p:cNvSpPr>
            <a:spLocks noGrp="1"/>
          </p:cNvSpPr>
          <p:nvPr>
            <p:ph idx="1" hasCustomPrompt="1"/>
          </p:nvPr>
        </p:nvSpPr>
        <p:spPr>
          <a:xfrm>
            <a:off x="6531427" y="640080"/>
            <a:ext cx="5122889" cy="2103120"/>
          </a:xfrm>
        </p:spPr>
        <p:txBody>
          <a:bodyPr lIns="0" tIns="0" rIns="0" bIns="0" anchor="ctr" anchorCtr="0">
            <a:normAutofit/>
          </a:bodyPr>
          <a:lstStyle>
            <a:lvl1pPr marL="0" indent="0">
              <a:lnSpc>
                <a:spcPct val="110000"/>
              </a:lnSpc>
              <a:buNone/>
              <a:defRPr sz="1800">
                <a:solidFill>
                  <a:schemeClr val="tx1"/>
                </a:solidFill>
              </a:defRPr>
            </a:lvl1pPr>
            <a:lvl2pPr marL="228600">
              <a:lnSpc>
                <a:spcPct val="100000"/>
              </a:lnSpc>
              <a:defRPr sz="1600">
                <a:solidFill>
                  <a:schemeClr val="tx1"/>
                </a:solidFill>
              </a:defRPr>
            </a:lvl2pPr>
            <a:lvl3pPr marL="457200">
              <a:lnSpc>
                <a:spcPct val="100000"/>
              </a:lnSpc>
              <a:defRPr sz="1400">
                <a:solidFill>
                  <a:schemeClr val="tx1"/>
                </a:solidFill>
              </a:defRPr>
            </a:lvl3pPr>
            <a:lvl4pPr marL="685800">
              <a:lnSpc>
                <a:spcPct val="100000"/>
              </a:lnSpc>
              <a:defRPr sz="1200">
                <a:solidFill>
                  <a:schemeClr val="tx1"/>
                </a:solidFill>
              </a:defRPr>
            </a:lvl4pPr>
            <a:lvl5pPr>
              <a:defRPr sz="1400"/>
            </a:lvl5pPr>
          </a:lstStyle>
          <a:p>
            <a:pPr lvl="0"/>
            <a:r>
              <a:rPr lang="en-US" dirty="0"/>
              <a:t>Click to add text</a:t>
            </a:r>
          </a:p>
          <a:p>
            <a:pPr lvl="1"/>
            <a:r>
              <a:rPr lang="en-US" dirty="0"/>
              <a:t>Second level</a:t>
            </a:r>
          </a:p>
          <a:p>
            <a:pPr lvl="2"/>
            <a:r>
              <a:rPr lang="en-US" dirty="0"/>
              <a:t>Third level</a:t>
            </a:r>
          </a:p>
          <a:p>
            <a:pPr lvl="3"/>
            <a:r>
              <a:rPr lang="en-US" dirty="0"/>
              <a:t>Fourth level</a:t>
            </a:r>
          </a:p>
        </p:txBody>
      </p:sp>
      <p:cxnSp>
        <p:nvCxnSpPr>
          <p:cNvPr id="4" name="Straight Connector 3">
            <a:extLst>
              <a:ext uri="{FF2B5EF4-FFF2-40B4-BE49-F238E27FC236}">
                <a16:creationId xmlns:a16="http://schemas.microsoft.com/office/drawing/2014/main" id="{4BC9F29C-BBE9-AFB4-AFC6-30BCA4EB2AFA}"/>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CBC4D286-C480-B4CF-4406-CACC323F9FAD}"/>
              </a:ext>
            </a:extLst>
          </p:cNvPr>
          <p:cNvSpPr>
            <a:spLocks noGrp="1"/>
          </p:cNvSpPr>
          <p:nvPr>
            <p:ph idx="21" hasCustomPrompt="1"/>
          </p:nvPr>
        </p:nvSpPr>
        <p:spPr>
          <a:xfrm>
            <a:off x="1280160" y="3017520"/>
            <a:ext cx="10374152" cy="3208866"/>
          </a:xfrm>
        </p:spPr>
        <p:txBody>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0BEE2817-4518-D59A-BD13-29A3D4FE64F0}"/>
              </a:ext>
            </a:extLst>
          </p:cNvPr>
          <p:cNvSpPr>
            <a:spLocks noGrp="1"/>
          </p:cNvSpPr>
          <p:nvPr>
            <p:ph type="ftr" sz="quarter" idx="19"/>
          </p:nvPr>
        </p:nvSpPr>
        <p:spPr>
          <a:xfrm>
            <a:off x="7539516" y="6356350"/>
            <a:ext cx="4114800" cy="365125"/>
          </a:xfrm>
        </p:spPr>
        <p:txBody>
          <a:bodyPr/>
          <a:lstStyle/>
          <a:p>
            <a:endParaRPr lang="en-US" dirty="0"/>
          </a:p>
        </p:txBody>
      </p:sp>
    </p:spTree>
    <p:extLst>
      <p:ext uri="{BB962C8B-B14F-4D97-AF65-F5344CB8AC3E}">
        <p14:creationId xmlns:p14="http://schemas.microsoft.com/office/powerpoint/2010/main" val="1068905268"/>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1280159" y="4970638"/>
            <a:ext cx="9144000" cy="1280160"/>
          </a:xfrm>
        </p:spPr>
        <p:txBody>
          <a:bodyPr lIns="0" tIns="0" rIns="0" bIns="0" anchor="b" anchorCtr="0"/>
          <a:lstStyle>
            <a:lvl1pPr algn="l">
              <a:defRPr sz="4000" b="1" cap="all" spc="0" baseline="0">
                <a:solidFill>
                  <a:schemeClr val="tx1"/>
                </a:solidFill>
              </a:defRPr>
            </a:lvl1pPr>
          </a:lstStyle>
          <a:p>
            <a:r>
              <a:rPr lang="en-US"/>
              <a:t>Click to edit Master title style</a:t>
            </a:r>
            <a:endParaRPr lang="en-US" dirty="0"/>
          </a:p>
        </p:txBody>
      </p:sp>
      <p:sp>
        <p:nvSpPr>
          <p:cNvPr id="22" name="Slide Number Placeholder 21">
            <a:extLst>
              <a:ext uri="{FF2B5EF4-FFF2-40B4-BE49-F238E27FC236}">
                <a16:creationId xmlns:a16="http://schemas.microsoft.com/office/drawing/2014/main" id="{F0626849-9D2D-3C95-8C10-FA8F325FE9AA}"/>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685800"/>
            <a:ext cx="4937760" cy="4023360"/>
          </a:xfrm>
        </p:spPr>
        <p:txBody>
          <a:bodyPr lIns="0" tIns="0" rIns="0" bIns="0">
            <a:noAutofit/>
          </a:bodyPr>
          <a:lstStyle>
            <a:lvl1pPr marL="0" indent="0">
              <a:spcBef>
                <a:spcPts val="1200"/>
              </a:spcBef>
              <a:buNone/>
              <a:defRPr sz="1800"/>
            </a:lvl1pPr>
            <a:lvl2pPr marL="457200">
              <a:spcBef>
                <a:spcPts val="1200"/>
              </a:spcBef>
              <a:defRPr sz="1800"/>
            </a:lvl2pPr>
            <a:lvl3pPr marL="914400">
              <a:spcBef>
                <a:spcPts val="1200"/>
              </a:spcBef>
              <a:defRPr sz="1800"/>
            </a:lvl3pPr>
            <a:lvl4pPr marL="1371600">
              <a:spcBef>
                <a:spcPts val="1200"/>
              </a:spcBef>
              <a:defRPr sz="1800"/>
            </a:lvl4pPr>
            <a:lvl5pPr marL="18288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04755" y="685800"/>
            <a:ext cx="4937760" cy="4023360"/>
          </a:xfrm>
        </p:spPr>
        <p:txBody>
          <a:bodyPr lIns="0" tIns="0" rIns="0" bIns="0">
            <a:noAutofit/>
          </a:bodyPr>
          <a:lstStyle>
            <a:lvl1pPr>
              <a:spcBef>
                <a:spcPts val="1200"/>
              </a:spcBef>
              <a:defRPr sz="1800"/>
            </a:lvl1pPr>
            <a:lvl2pPr>
              <a:spcBef>
                <a:spcPts val="1200"/>
              </a:spcBef>
              <a:defRPr sz="1800"/>
            </a:lvl2pPr>
            <a:lvl3pPr>
              <a:spcBef>
                <a:spcPts val="1200"/>
              </a:spcBef>
              <a:defRPr sz="1800"/>
            </a:lvl3pPr>
            <a:lvl4pPr>
              <a:spcBef>
                <a:spcPts val="1200"/>
              </a:spcBef>
              <a:defRPr sz="1800"/>
            </a:lvl4pPr>
            <a:lvl5pPr>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3" name="Group 12">
            <a:extLst>
              <a:ext uri="{FF2B5EF4-FFF2-40B4-BE49-F238E27FC236}">
                <a16:creationId xmlns:a16="http://schemas.microsoft.com/office/drawing/2014/main" id="{4717D91C-F78C-0E4C-FB27-7112AB840A1C}"/>
              </a:ext>
              <a:ext uri="{C183D7F6-B498-43B3-948B-1728B52AA6E4}">
                <adec:decorative xmlns:adec="http://schemas.microsoft.com/office/drawing/2017/decorative" val="1"/>
              </a:ext>
            </a:extLst>
          </p:cNvPr>
          <p:cNvGrpSpPr/>
          <p:nvPr userDrawn="1"/>
        </p:nvGrpSpPr>
        <p:grpSpPr>
          <a:xfrm>
            <a:off x="5322570" y="5680647"/>
            <a:ext cx="465456" cy="581432"/>
            <a:chOff x="7843462" y="2744546"/>
            <a:chExt cx="465456" cy="581432"/>
          </a:xfrm>
        </p:grpSpPr>
        <p:sp>
          <p:nvSpPr>
            <p:cNvPr id="15" name="Graphic 12">
              <a:extLst>
                <a:ext uri="{FF2B5EF4-FFF2-40B4-BE49-F238E27FC236}">
                  <a16:creationId xmlns:a16="http://schemas.microsoft.com/office/drawing/2014/main" id="{CC935CF3-75DF-0DC7-1B2A-E0E0205DF64B}"/>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7" name="Graphic 13">
              <a:extLst>
                <a:ext uri="{FF2B5EF4-FFF2-40B4-BE49-F238E27FC236}">
                  <a16:creationId xmlns:a16="http://schemas.microsoft.com/office/drawing/2014/main" id="{D5782BEB-6319-DEC1-F9ED-BA9201C6B9B7}"/>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18" name="Graphic 15">
              <a:extLst>
                <a:ext uri="{FF2B5EF4-FFF2-40B4-BE49-F238E27FC236}">
                  <a16:creationId xmlns:a16="http://schemas.microsoft.com/office/drawing/2014/main" id="{6E59DFAF-9794-BD12-D89A-422FFFFCE023}"/>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
        <p:nvSpPr>
          <p:cNvPr id="21" name="Footer Placeholder 20">
            <a:extLst>
              <a:ext uri="{FF2B5EF4-FFF2-40B4-BE49-F238E27FC236}">
                <a16:creationId xmlns:a16="http://schemas.microsoft.com/office/drawing/2014/main" id="{36444A47-BCB3-5C86-F2B8-25092BE8D9FF}"/>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dirty="0"/>
          </a:p>
        </p:txBody>
      </p:sp>
      <p:cxnSp>
        <p:nvCxnSpPr>
          <p:cNvPr id="23" name="Straight Connector 22">
            <a:extLst>
              <a:ext uri="{FF2B5EF4-FFF2-40B4-BE49-F238E27FC236}">
                <a16:creationId xmlns:a16="http://schemas.microsoft.com/office/drawing/2014/main" id="{C648C53D-49AB-C003-70E8-5117AF079715}"/>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A96BC1DE-6696-3408-564E-2D73B1266326}"/>
              </a:ext>
              <a:ext uri="{C183D7F6-B498-43B3-948B-1728B52AA6E4}">
                <adec:decorative xmlns:adec="http://schemas.microsoft.com/office/drawing/2017/decorative" val="1"/>
              </a:ext>
            </a:extLst>
          </p:cNvPr>
          <p:cNvGrpSpPr/>
          <p:nvPr userDrawn="1"/>
        </p:nvGrpSpPr>
        <p:grpSpPr>
          <a:xfrm rot="5400000">
            <a:off x="10711518" y="5393214"/>
            <a:ext cx="1097341" cy="736658"/>
            <a:chOff x="10508317" y="446637"/>
            <a:chExt cx="1097341" cy="736658"/>
          </a:xfrm>
        </p:grpSpPr>
        <p:sp>
          <p:nvSpPr>
            <p:cNvPr id="25" name="Graphic 15">
              <a:extLst>
                <a:ext uri="{FF2B5EF4-FFF2-40B4-BE49-F238E27FC236}">
                  <a16:creationId xmlns:a16="http://schemas.microsoft.com/office/drawing/2014/main" id="{268EB1E4-29D6-C3F5-BCBB-FB7E7EE5C25C}"/>
                </a:ext>
                <a:ext uri="{C183D7F6-B498-43B3-948B-1728B52AA6E4}">
                  <adec:decorative xmlns:adec="http://schemas.microsoft.com/office/drawing/2017/decorative" val="1"/>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26" name="Graphic 16">
              <a:extLst>
                <a:ext uri="{FF2B5EF4-FFF2-40B4-BE49-F238E27FC236}">
                  <a16:creationId xmlns:a16="http://schemas.microsoft.com/office/drawing/2014/main" id="{09524D46-140F-2F4F-430B-F59815A07CF1}"/>
                </a:ext>
                <a:ext uri="{C183D7F6-B498-43B3-948B-1728B52AA6E4}">
                  <adec:decorative xmlns:adec="http://schemas.microsoft.com/office/drawing/2017/decorative" val="1"/>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27" name="Graphic 14">
              <a:extLst>
                <a:ext uri="{FF2B5EF4-FFF2-40B4-BE49-F238E27FC236}">
                  <a16:creationId xmlns:a16="http://schemas.microsoft.com/office/drawing/2014/main" id="{AC75143B-C717-8D04-743C-B40FB5EFB21C}"/>
                </a:ext>
                <a:ext uri="{C183D7F6-B498-43B3-948B-1728B52AA6E4}">
                  <adec:decorative xmlns:adec="http://schemas.microsoft.com/office/drawing/2017/decorative" val="1"/>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3487376429"/>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1280160" y="640080"/>
            <a:ext cx="10087699" cy="1280160"/>
          </a:xfrm>
        </p:spPr>
        <p:txBody>
          <a:bodyPr lIns="0" tIns="0" rIns="0" bIns="0" anchor="b" anchorCtr="0"/>
          <a:lstStyle>
            <a:lvl1pPr>
              <a:defRPr sz="4000" b="1" cap="all" baseline="0"/>
            </a:lvl1pPr>
          </a:lstStyle>
          <a:p>
            <a:r>
              <a:rPr lang="en-US" dirty="0"/>
              <a:t>Click to add title</a:t>
            </a:r>
          </a:p>
        </p:txBody>
      </p:sp>
      <p:sp>
        <p:nvSpPr>
          <p:cNvPr id="10" name="Slide Number Placeholder 9">
            <a:extLst>
              <a:ext uri="{FF2B5EF4-FFF2-40B4-BE49-F238E27FC236}">
                <a16:creationId xmlns:a16="http://schemas.microsoft.com/office/drawing/2014/main" id="{116B8DF0-B7E6-5032-C3C7-E457E793BE37}"/>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1280160" y="2103119"/>
            <a:ext cx="10087699" cy="4114800"/>
          </a:xfrm>
        </p:spPr>
        <p:txBody>
          <a:bodyPr lIns="0" tIns="0" rIns="0" bIns="0"/>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Footer Placeholder 8">
            <a:extLst>
              <a:ext uri="{FF2B5EF4-FFF2-40B4-BE49-F238E27FC236}">
                <a16:creationId xmlns:a16="http://schemas.microsoft.com/office/drawing/2014/main" id="{DC5F4D40-ADE4-5EEB-436C-8563A49C55F8}"/>
              </a:ext>
            </a:extLst>
          </p:cNvPr>
          <p:cNvSpPr>
            <a:spLocks noGrp="1"/>
          </p:cNvSpPr>
          <p:nvPr>
            <p:ph type="ftr" sz="quarter" idx="11"/>
          </p:nvPr>
        </p:nvSpPr>
        <p:spPr>
          <a:xfrm>
            <a:off x="1280160" y="6356350"/>
            <a:ext cx="4114800" cy="365125"/>
          </a:xfrm>
        </p:spPr>
        <p:txBody>
          <a:bodyPr lIns="0"/>
          <a:lstStyle>
            <a:lvl1pPr algn="l">
              <a:defRPr/>
            </a:lvl1pPr>
          </a:lstStyle>
          <a:p>
            <a:endParaRPr lang="en-US" dirty="0"/>
          </a:p>
        </p:txBody>
      </p:sp>
    </p:spTree>
    <p:extLst>
      <p:ext uri="{BB962C8B-B14F-4D97-AF65-F5344CB8AC3E}">
        <p14:creationId xmlns:p14="http://schemas.microsoft.com/office/powerpoint/2010/main" val="3321745044"/>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Bubbles and Title 1">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2792897" y="585216"/>
            <a:ext cx="8965094" cy="2276856"/>
          </a:xfrm>
        </p:spPr>
        <p:txBody>
          <a:bodyPr lIns="0" tIns="0" rIns="0" anchor="b"/>
          <a:lstStyle>
            <a:lvl1pPr algn="r">
              <a:lnSpc>
                <a:spcPts val="4800"/>
              </a:lnSpc>
              <a:defRPr sz="4800" b="1" cap="all" spc="0" baseline="0">
                <a:solidFill>
                  <a:schemeClr val="bg1"/>
                </a:solidFill>
              </a:defRPr>
            </a:lvl1pPr>
          </a:lstStyle>
          <a:p>
            <a:r>
              <a:rPr lang="en-US"/>
              <a:t>Click to edit Master title style</a:t>
            </a:r>
            <a:endParaRPr lang="en-US" dirty="0"/>
          </a:p>
        </p:txBody>
      </p:sp>
      <p:sp>
        <p:nvSpPr>
          <p:cNvPr id="7" name="Picture Placeholder 14">
            <a:extLst>
              <a:ext uri="{FF2B5EF4-FFF2-40B4-BE49-F238E27FC236}">
                <a16:creationId xmlns:a16="http://schemas.microsoft.com/office/drawing/2014/main" id="{FC9B12A4-113B-B3F6-5926-5C2A6F504ABA}"/>
              </a:ext>
            </a:extLst>
          </p:cNvPr>
          <p:cNvSpPr>
            <a:spLocks noGrp="1"/>
          </p:cNvSpPr>
          <p:nvPr>
            <p:ph type="pic" sz="quarter" idx="14" hasCustomPrompt="1"/>
          </p:nvPr>
        </p:nvSpPr>
        <p:spPr>
          <a:xfrm>
            <a:off x="1371606"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hasCustomPrompt="1"/>
          </p:nvPr>
        </p:nvSpPr>
        <p:spPr>
          <a:xfrm>
            <a:off x="5640609" y="3127248"/>
            <a:ext cx="6117381" cy="3017520"/>
          </a:xfrm>
        </p:spPr>
        <p:txBody>
          <a:bodyPr lIns="0" tIns="0" rIns="0" bIns="0">
            <a:normAutofit/>
          </a:bodyPr>
          <a:lstStyle>
            <a:lvl1pPr marL="0" indent="0" algn="r">
              <a:spcBef>
                <a:spcPts val="1200"/>
              </a:spcBef>
              <a:buNone/>
              <a:defRPr sz="2400">
                <a:solidFill>
                  <a:schemeClr val="bg1"/>
                </a:solidFill>
              </a:defRPr>
            </a:lvl1pPr>
          </a:lstStyle>
          <a:p>
            <a:pPr lvl="0"/>
            <a:r>
              <a:rPr lang="en-US" dirty="0"/>
              <a:t>Click to add text</a:t>
            </a:r>
          </a:p>
        </p:txBody>
      </p:sp>
      <p:grpSp>
        <p:nvGrpSpPr>
          <p:cNvPr id="3" name="Group 2">
            <a:extLst>
              <a:ext uri="{FF2B5EF4-FFF2-40B4-BE49-F238E27FC236}">
                <a16:creationId xmlns:a16="http://schemas.microsoft.com/office/drawing/2014/main" id="{8AF51D36-DB19-27CD-47E0-A4261648DA12}"/>
              </a:ext>
              <a:ext uri="{C183D7F6-B498-43B3-948B-1728B52AA6E4}">
                <adec:decorative xmlns:adec="http://schemas.microsoft.com/office/drawing/2017/decorative" val="1"/>
              </a:ext>
            </a:extLst>
          </p:cNvPr>
          <p:cNvGrpSpPr/>
          <p:nvPr userDrawn="1"/>
        </p:nvGrpSpPr>
        <p:grpSpPr>
          <a:xfrm rot="18614240">
            <a:off x="3975343" y="2819532"/>
            <a:ext cx="465456" cy="581432"/>
            <a:chOff x="7843462" y="2744546"/>
            <a:chExt cx="465456" cy="581432"/>
          </a:xfrm>
        </p:grpSpPr>
        <p:sp>
          <p:nvSpPr>
            <p:cNvPr id="4" name="Graphic 12">
              <a:extLst>
                <a:ext uri="{FF2B5EF4-FFF2-40B4-BE49-F238E27FC236}">
                  <a16:creationId xmlns:a16="http://schemas.microsoft.com/office/drawing/2014/main" id="{3EFED0E0-17D4-C5B0-09D0-B43338A856B3}"/>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8F798BBE-9B6F-700D-08A1-09ABC5388CCE}"/>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4AE2D1C5-9D85-9049-690C-3AFCE7E2DA56}"/>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cxnSp>
        <p:nvCxnSpPr>
          <p:cNvPr id="13" name="Straight Connector 12">
            <a:extLst>
              <a:ext uri="{FF2B5EF4-FFF2-40B4-BE49-F238E27FC236}">
                <a16:creationId xmlns:a16="http://schemas.microsoft.com/office/drawing/2014/main" id="{9D0FE75D-ACD3-655E-58A7-8F2C182760B4}"/>
              </a:ext>
              <a:ext uri="{C183D7F6-B498-43B3-948B-1728B52AA6E4}">
                <adec:decorative xmlns:adec="http://schemas.microsoft.com/office/drawing/2017/decorative" val="1"/>
              </a:ext>
            </a:extLst>
          </p:cNvPr>
          <p:cNvCxnSpPr>
            <a:cxnSpLocks/>
          </p:cNvCxnSpPr>
          <p:nvPr userDrawn="1"/>
        </p:nvCxnSpPr>
        <p:spPr>
          <a:xfrm>
            <a:off x="74066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9362630"/>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838200" y="136525"/>
            <a:ext cx="10515600" cy="1509713"/>
          </a:xfrm>
        </p:spPr>
        <p:txBody>
          <a:bodyPr/>
          <a:lstStyle/>
          <a:p>
            <a:r>
              <a:rPr lang="en-US" dirty="0"/>
              <a:t>Click to add title</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a:off x="72390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484632" y="726630"/>
            <a:ext cx="520991" cy="517379"/>
          </a:xfrm>
        </p:spPr>
        <p:txBody>
          <a:bodyPr/>
          <a:lstStyle/>
          <a:p>
            <a:fld id="{D8DA9DAA-006C-4F4B-980E-E3DF019B24E2}" type="slidenum">
              <a:rPr lang="en-US" smtClean="0"/>
              <a:t>‹#›</a:t>
            </a:fld>
            <a:endParaRPr lang="en-US" dirty="0"/>
          </a:p>
        </p:txBody>
      </p:sp>
      <p:cxnSp>
        <p:nvCxnSpPr>
          <p:cNvPr id="3" name="Straight Connector 2">
            <a:extLst>
              <a:ext uri="{FF2B5EF4-FFF2-40B4-BE49-F238E27FC236}">
                <a16:creationId xmlns:a16="http://schemas.microsoft.com/office/drawing/2014/main" id="{B5B2B208-F5B9-0151-C982-A389CB0B2996}"/>
              </a:ext>
              <a:ext uri="{C183D7F6-B498-43B3-948B-1728B52AA6E4}">
                <adec:decorative xmlns:adec="http://schemas.microsoft.com/office/drawing/2017/decorative" val="1"/>
              </a:ext>
            </a:extLst>
          </p:cNvPr>
          <p:cNvCxnSpPr>
            <a:cxnSpLocks/>
          </p:cNvCxnSpPr>
          <p:nvPr userDrawn="1"/>
        </p:nvCxnSpPr>
        <p:spPr>
          <a:xfrm>
            <a:off x="715890"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0EEA6CA-DE1E-18ED-E69E-54A1372FE216}"/>
              </a:ext>
              <a:ext uri="{C183D7F6-B498-43B3-948B-1728B52AA6E4}">
                <adec:decorative xmlns:adec="http://schemas.microsoft.com/office/drawing/2017/decorative" val="1"/>
              </a:ext>
            </a:extLst>
          </p:cNvPr>
          <p:cNvCxnSpPr>
            <a:cxnSpLocks/>
          </p:cNvCxnSpPr>
          <p:nvPr userDrawn="1"/>
        </p:nvCxnSpPr>
        <p:spPr>
          <a:xfrm>
            <a:off x="715890"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2F973C81-5E94-41F6-CE15-3B4763B3ABE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C835B5C-F994-9D57-3118-919EE90F57E1}"/>
              </a:ext>
            </a:extLst>
          </p:cNvPr>
          <p:cNvSpPr>
            <a:spLocks noGrp="1"/>
          </p:cNvSpPr>
          <p:nvPr>
            <p:ph type="sldNum" sz="quarter" idx="12"/>
          </p:nvPr>
        </p:nvSpPr>
        <p:spPr/>
        <p:txBody>
          <a:bodyPr/>
          <a:lstStyle/>
          <a:p>
            <a:fld id="{D8DA9DAA-006C-4F4B-980E-E3DF019B24E2}" type="slidenum">
              <a:rPr lang="en-US" smtClean="0"/>
              <a:pPr/>
              <a:t>‹#›</a:t>
            </a:fld>
            <a:endParaRPr lang="en-US" dirty="0"/>
          </a:p>
        </p:txBody>
      </p:sp>
    </p:spTree>
    <p:extLst>
      <p:ext uri="{BB962C8B-B14F-4D97-AF65-F5344CB8AC3E}">
        <p14:creationId xmlns:p14="http://schemas.microsoft.com/office/powerpoint/2010/main" val="3840867636"/>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1435394" y="1"/>
            <a:ext cx="9918405" cy="1646237"/>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1435394" y="1825625"/>
            <a:ext cx="991840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486121" y="726630"/>
            <a:ext cx="520991" cy="517379"/>
          </a:xfrm>
          <a:prstGeom prst="rect">
            <a:avLst/>
          </a:prstGeom>
        </p:spPr>
        <p:txBody>
          <a:bodyPr vert="horz" lIns="0" tIns="0" rIns="0" bIns="0" rtlCol="0" anchor="t" anchorCtr="0"/>
          <a:lstStyle>
            <a:lvl1pPr algn="ctr">
              <a:defRPr sz="1800" b="1" i="0" cap="all" spc="100" baseline="0">
                <a:solidFill>
                  <a:schemeClr val="accent2"/>
                </a:solidFill>
              </a:defRPr>
            </a:lvl1pPr>
          </a:lstStyle>
          <a:p>
            <a:fld id="{D8DA9DAA-006C-4F4B-980E-E3DF019B24E2}" type="slidenum">
              <a:rPr lang="en-US" smtClean="0"/>
              <a:pPr/>
              <a:t>‹#›</a:t>
            </a:fld>
            <a:endParaRPr lang="en-US" dirty="0"/>
          </a:p>
        </p:txBody>
      </p:sp>
      <p:sp>
        <p:nvSpPr>
          <p:cNvPr id="4" name="Date Placeholder 3">
            <a:extLst>
              <a:ext uri="{FF2B5EF4-FFF2-40B4-BE49-F238E27FC236}">
                <a16:creationId xmlns:a16="http://schemas.microsoft.com/office/drawing/2014/main" id="{B1EF1C86-6A9C-D287-D381-5634A69BF1C8}"/>
              </a:ext>
            </a:extLst>
          </p:cNvPr>
          <p:cNvSpPr>
            <a:spLocks noGrp="1"/>
          </p:cNvSpPr>
          <p:nvPr>
            <p:ph type="dt" sz="half" idx="2"/>
          </p:nvPr>
        </p:nvSpPr>
        <p:spPr>
          <a:xfrm>
            <a:off x="1435394" y="6356350"/>
            <a:ext cx="2743200" cy="365125"/>
          </a:xfrm>
          <a:prstGeom prst="rect">
            <a:avLst/>
          </a:prstGeom>
        </p:spPr>
        <p:txBody>
          <a:bodyPr vert="horz" lIns="0" tIns="45720" rIns="91440" bIns="45720" rtlCol="0" anchor="ctr"/>
          <a:lstStyle>
            <a:lvl1pPr algn="l">
              <a:defRPr sz="1200">
                <a:solidFill>
                  <a:schemeClr val="tx1">
                    <a:tint val="75000"/>
                  </a:schemeClr>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621B8477-3F24-EDCB-C8AC-84336363918B}"/>
              </a:ext>
            </a:extLst>
          </p:cNvPr>
          <p:cNvSpPr>
            <a:spLocks noGrp="1"/>
          </p:cNvSpPr>
          <p:nvPr>
            <p:ph type="ftr" sz="quarter" idx="3"/>
          </p:nvPr>
        </p:nvSpPr>
        <p:spPr>
          <a:xfrm>
            <a:off x="7238999" y="6356350"/>
            <a:ext cx="4114800" cy="365125"/>
          </a:xfrm>
          <a:prstGeom prst="rect">
            <a:avLst/>
          </a:prstGeom>
        </p:spPr>
        <p:txBody>
          <a:bodyPr vert="horz" lIns="91440" tIns="45720" rIns="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708" r:id="rId1"/>
    <p:sldLayoutId id="2147483717" r:id="rId2"/>
    <p:sldLayoutId id="2147483728" r:id="rId3"/>
    <p:sldLayoutId id="2147483729" r:id="rId4"/>
    <p:sldLayoutId id="2147483710" r:id="rId5"/>
    <p:sldLayoutId id="2147483727" r:id="rId6"/>
    <p:sldLayoutId id="2147483701" r:id="rId7"/>
    <p:sldLayoutId id="2147483721" r:id="rId8"/>
    <p:sldLayoutId id="2147483720" r:id="rId9"/>
    <p:sldLayoutId id="2147483730" r:id="rId10"/>
    <p:sldLayoutId id="2147483722" r:id="rId11"/>
    <p:sldLayoutId id="2147483698" r:id="rId12"/>
    <p:sldLayoutId id="2147483732" r:id="rId13"/>
    <p:sldLayoutId id="2147483702" r:id="rId14"/>
    <p:sldLayoutId id="2147483703" r:id="rId15"/>
  </p:sldLayoutIdLst>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hf sldNum="0" hdr="0" ftr="0"/>
  <p:txStyles>
    <p:titleStyle>
      <a:lvl1pPr algn="l" defTabSz="914400" rtl="0" eaLnBrk="1" latinLnBrk="0" hangingPunct="1">
        <a:lnSpc>
          <a:spcPts val="4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www.oldtimecandy.com/walk-the-candy-aisle/payday/"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www.bls.gov/opub/reports/minimum-wage/2015/home.htm"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1965532" y="1521150"/>
            <a:ext cx="9357645" cy="3862700"/>
          </a:xfrm>
        </p:spPr>
        <p:txBody>
          <a:bodyPr/>
          <a:lstStyle/>
          <a:p>
            <a:r>
              <a:rPr lang="en-US" dirty="0"/>
              <a:t>Celebrating National Payroll Week 	</a:t>
            </a:r>
          </a:p>
        </p:txBody>
      </p:sp>
    </p:spTree>
    <p:extLst>
      <p:ext uri="{BB962C8B-B14F-4D97-AF65-F5344CB8AC3E}">
        <p14:creationId xmlns:p14="http://schemas.microsoft.com/office/powerpoint/2010/main" val="2955403071"/>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people posing for a photo&#10;&#10;AI-generated content may be incorrect.">
            <a:extLst>
              <a:ext uri="{FF2B5EF4-FFF2-40B4-BE49-F238E27FC236}">
                <a16:creationId xmlns:a16="http://schemas.microsoft.com/office/drawing/2014/main" id="{30456397-A391-6019-E72B-2CA39BA88784}"/>
              </a:ext>
            </a:extLst>
          </p:cNvPr>
          <p:cNvPicPr>
            <a:picLocks noChangeAspect="1"/>
          </p:cNvPicPr>
          <p:nvPr/>
        </p:nvPicPr>
        <p:blipFill>
          <a:blip r:embed="rId3"/>
          <a:stretch>
            <a:fillRect/>
          </a:stretch>
        </p:blipFill>
        <p:spPr>
          <a:xfrm>
            <a:off x="1646840" y="0"/>
            <a:ext cx="10119780" cy="6858000"/>
          </a:xfrm>
          <a:prstGeom prst="rect">
            <a:avLst/>
          </a:prstGeom>
        </p:spPr>
      </p:pic>
    </p:spTree>
    <p:extLst>
      <p:ext uri="{BB962C8B-B14F-4D97-AF65-F5344CB8AC3E}">
        <p14:creationId xmlns:p14="http://schemas.microsoft.com/office/powerpoint/2010/main" val="3749168723"/>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7B869-BDFD-8F7B-3913-53D25C3EF691}"/>
              </a:ext>
            </a:extLst>
          </p:cNvPr>
          <p:cNvSpPr>
            <a:spLocks noGrp="1"/>
          </p:cNvSpPr>
          <p:nvPr>
            <p:ph type="ctrTitle"/>
          </p:nvPr>
        </p:nvSpPr>
        <p:spPr>
          <a:xfrm>
            <a:off x="1845891" y="846035"/>
            <a:ext cx="9736507" cy="4389292"/>
          </a:xfrm>
        </p:spPr>
        <p:txBody>
          <a:bodyPr/>
          <a:lstStyle/>
          <a:p>
            <a:r>
              <a:rPr lang="en-US" sz="2400" b="0" dirty="0"/>
              <a:t> </a:t>
            </a:r>
            <a:r>
              <a:rPr lang="en-US" sz="2800" b="0" dirty="0"/>
              <a:t>The Payday candy bar was </a:t>
            </a:r>
            <a:r>
              <a:rPr lang="en-US" sz="2800" u="sng" dirty="0">
                <a:hlinkClick r:id="rId2"/>
              </a:rPr>
              <a:t>invented in 1932.</a:t>
            </a:r>
            <a:r>
              <a:rPr lang="en-US" sz="2800" b="0" dirty="0"/>
              <a:t> At first, the inventors didn’t know what to call their new creation. It happened to be payday, so one of them suggested they call it a Payday bar—and the rest is history!</a:t>
            </a:r>
            <a:endParaRPr lang="en-US" sz="2800" dirty="0"/>
          </a:p>
        </p:txBody>
      </p:sp>
    </p:spTree>
    <p:extLst>
      <p:ext uri="{BB962C8B-B14F-4D97-AF65-F5344CB8AC3E}">
        <p14:creationId xmlns:p14="http://schemas.microsoft.com/office/powerpoint/2010/main" val="898049600"/>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AE0E6-0FA6-5A79-E55C-24A64D6F73D8}"/>
            </a:ext>
          </a:extLst>
        </p:cNvPr>
        <p:cNvGrpSpPr/>
        <p:nvPr/>
      </p:nvGrpSpPr>
      <p:grpSpPr>
        <a:xfrm>
          <a:off x="0" y="0"/>
          <a:ext cx="0" cy="0"/>
          <a:chOff x="0" y="0"/>
          <a:chExt cx="0" cy="0"/>
        </a:xfrm>
      </p:grpSpPr>
      <p:pic>
        <p:nvPicPr>
          <p:cNvPr id="3" name="Picture 2" descr="A group of women holding a cake&#10;&#10;AI-generated content may be incorrect.">
            <a:extLst>
              <a:ext uri="{FF2B5EF4-FFF2-40B4-BE49-F238E27FC236}">
                <a16:creationId xmlns:a16="http://schemas.microsoft.com/office/drawing/2014/main" id="{C0A3DCFE-F605-E922-E368-0CC05556372C}"/>
              </a:ext>
            </a:extLst>
          </p:cNvPr>
          <p:cNvPicPr>
            <a:picLocks noChangeAspect="1"/>
          </p:cNvPicPr>
          <p:nvPr/>
        </p:nvPicPr>
        <p:blipFill>
          <a:blip r:embed="rId3"/>
          <a:stretch>
            <a:fillRect/>
          </a:stretch>
        </p:blipFill>
        <p:spPr>
          <a:xfrm>
            <a:off x="2103454" y="653142"/>
            <a:ext cx="7653495" cy="5393453"/>
          </a:xfrm>
          <a:prstGeom prst="rect">
            <a:avLst/>
          </a:prstGeom>
        </p:spPr>
      </p:pic>
    </p:spTree>
    <p:extLst>
      <p:ext uri="{BB962C8B-B14F-4D97-AF65-F5344CB8AC3E}">
        <p14:creationId xmlns:p14="http://schemas.microsoft.com/office/powerpoint/2010/main" val="1564791710"/>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2CDC7-BE67-7A60-89B9-12874BE6DE3C}"/>
              </a:ext>
            </a:extLst>
          </p:cNvPr>
          <p:cNvSpPr>
            <a:spLocks noGrp="1"/>
          </p:cNvSpPr>
          <p:nvPr>
            <p:ph type="ctrTitle"/>
          </p:nvPr>
        </p:nvSpPr>
        <p:spPr>
          <a:xfrm>
            <a:off x="1280159" y="863125"/>
            <a:ext cx="10302240" cy="4372201"/>
          </a:xfrm>
        </p:spPr>
        <p:txBody>
          <a:bodyPr/>
          <a:lstStyle/>
          <a:p>
            <a:r>
              <a:rPr lang="en-US" b="0" dirty="0"/>
              <a:t>Biweekly payroll is the most common pay frequency in the United States</a:t>
            </a:r>
            <a:br>
              <a:rPr lang="en-US" b="0" dirty="0"/>
            </a:br>
            <a:endParaRPr lang="en-US" dirty="0"/>
          </a:p>
        </p:txBody>
      </p:sp>
    </p:spTree>
    <p:extLst>
      <p:ext uri="{BB962C8B-B14F-4D97-AF65-F5344CB8AC3E}">
        <p14:creationId xmlns:p14="http://schemas.microsoft.com/office/powerpoint/2010/main" val="230020376"/>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4BA68-DC0C-47A6-716B-531EACFA9520}"/>
            </a:ext>
          </a:extLst>
        </p:cNvPr>
        <p:cNvGrpSpPr/>
        <p:nvPr/>
      </p:nvGrpSpPr>
      <p:grpSpPr>
        <a:xfrm>
          <a:off x="0" y="0"/>
          <a:ext cx="0" cy="0"/>
          <a:chOff x="0" y="0"/>
          <a:chExt cx="0" cy="0"/>
        </a:xfrm>
      </p:grpSpPr>
      <p:pic>
        <p:nvPicPr>
          <p:cNvPr id="3" name="Picture 2" descr="Two women sitting at a table with food and drinks&#10;&#10;AI-generated content may be incorrect.">
            <a:extLst>
              <a:ext uri="{FF2B5EF4-FFF2-40B4-BE49-F238E27FC236}">
                <a16:creationId xmlns:a16="http://schemas.microsoft.com/office/drawing/2014/main" id="{3E9A634D-EEB4-F92C-491D-5C39C971DB81}"/>
              </a:ext>
            </a:extLst>
          </p:cNvPr>
          <p:cNvPicPr>
            <a:picLocks noChangeAspect="1"/>
          </p:cNvPicPr>
          <p:nvPr/>
        </p:nvPicPr>
        <p:blipFill>
          <a:blip r:embed="rId3"/>
          <a:stretch>
            <a:fillRect/>
          </a:stretch>
        </p:blipFill>
        <p:spPr>
          <a:xfrm>
            <a:off x="3810000" y="381000"/>
            <a:ext cx="4572000" cy="6096000"/>
          </a:xfrm>
          <a:prstGeom prst="rect">
            <a:avLst/>
          </a:prstGeom>
        </p:spPr>
      </p:pic>
    </p:spTree>
    <p:extLst>
      <p:ext uri="{BB962C8B-B14F-4D97-AF65-F5344CB8AC3E}">
        <p14:creationId xmlns:p14="http://schemas.microsoft.com/office/powerpoint/2010/main" val="2628112744"/>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DBA9C-593F-8638-CCDF-5B90E0E6DF04}"/>
              </a:ext>
            </a:extLst>
          </p:cNvPr>
          <p:cNvSpPr>
            <a:spLocks noGrp="1"/>
          </p:cNvSpPr>
          <p:nvPr>
            <p:ph type="ctrTitle"/>
          </p:nvPr>
        </p:nvSpPr>
        <p:spPr>
          <a:xfrm>
            <a:off x="1743341" y="726393"/>
            <a:ext cx="9839057" cy="4508933"/>
          </a:xfrm>
        </p:spPr>
        <p:txBody>
          <a:bodyPr/>
          <a:lstStyle/>
          <a:p>
            <a:r>
              <a:rPr lang="en-US" b="0" dirty="0"/>
              <a:t>The first employee time clock was invented by Willard Bundy in 1888</a:t>
            </a:r>
            <a:endParaRPr lang="en-US" dirty="0"/>
          </a:p>
        </p:txBody>
      </p:sp>
    </p:spTree>
    <p:extLst>
      <p:ext uri="{BB962C8B-B14F-4D97-AF65-F5344CB8AC3E}">
        <p14:creationId xmlns:p14="http://schemas.microsoft.com/office/powerpoint/2010/main" val="2429313619"/>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F6E2E-B591-778F-B40D-911CCCC3DF94}"/>
            </a:ext>
          </a:extLst>
        </p:cNvPr>
        <p:cNvGrpSpPr/>
        <p:nvPr/>
      </p:nvGrpSpPr>
      <p:grpSpPr>
        <a:xfrm>
          <a:off x="0" y="0"/>
          <a:ext cx="0" cy="0"/>
          <a:chOff x="0" y="0"/>
          <a:chExt cx="0" cy="0"/>
        </a:xfrm>
      </p:grpSpPr>
      <p:pic>
        <p:nvPicPr>
          <p:cNvPr id="3" name="Picture 2" descr="A person holding a sign&#10;&#10;AI-generated content may be incorrect.">
            <a:extLst>
              <a:ext uri="{FF2B5EF4-FFF2-40B4-BE49-F238E27FC236}">
                <a16:creationId xmlns:a16="http://schemas.microsoft.com/office/drawing/2014/main" id="{15F37E33-D7D5-EBCC-0B03-48769B998637}"/>
              </a:ext>
            </a:extLst>
          </p:cNvPr>
          <p:cNvPicPr>
            <a:picLocks noChangeAspect="1"/>
          </p:cNvPicPr>
          <p:nvPr/>
        </p:nvPicPr>
        <p:blipFill>
          <a:blip r:embed="rId3"/>
          <a:stretch>
            <a:fillRect/>
          </a:stretch>
        </p:blipFill>
        <p:spPr>
          <a:xfrm>
            <a:off x="3195376" y="381000"/>
            <a:ext cx="5186624" cy="6096000"/>
          </a:xfrm>
          <a:prstGeom prst="rect">
            <a:avLst/>
          </a:prstGeom>
        </p:spPr>
      </p:pic>
    </p:spTree>
    <p:extLst>
      <p:ext uri="{BB962C8B-B14F-4D97-AF65-F5344CB8AC3E}">
        <p14:creationId xmlns:p14="http://schemas.microsoft.com/office/powerpoint/2010/main" val="2634725524"/>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B1FC7-1BD6-30FA-80A5-CDFDB35BE61D}"/>
              </a:ext>
            </a:extLst>
          </p:cNvPr>
          <p:cNvSpPr>
            <a:spLocks noGrp="1"/>
          </p:cNvSpPr>
          <p:nvPr>
            <p:ph type="ctrTitle"/>
          </p:nvPr>
        </p:nvSpPr>
        <p:spPr>
          <a:xfrm>
            <a:off x="1922803" y="940036"/>
            <a:ext cx="9659595" cy="4295289"/>
          </a:xfrm>
        </p:spPr>
        <p:txBody>
          <a:bodyPr/>
          <a:lstStyle/>
          <a:p>
            <a:r>
              <a:rPr lang="en-US" sz="4800" dirty="0"/>
              <a:t>In the 1900’s Henry Ford doubled the wages of employees…If they lived up to his standards at home!</a:t>
            </a:r>
            <a:br>
              <a:rPr lang="en-US" sz="4800" dirty="0"/>
            </a:br>
            <a:endParaRPr lang="en-US" sz="4800" dirty="0"/>
          </a:p>
        </p:txBody>
      </p:sp>
    </p:spTree>
    <p:extLst>
      <p:ext uri="{BB962C8B-B14F-4D97-AF65-F5344CB8AC3E}">
        <p14:creationId xmlns:p14="http://schemas.microsoft.com/office/powerpoint/2010/main" val="3929158910"/>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A0EC9-055D-C2BD-C3D8-745107521926}"/>
            </a:ext>
          </a:extLst>
        </p:cNvPr>
        <p:cNvGrpSpPr/>
        <p:nvPr/>
      </p:nvGrpSpPr>
      <p:grpSpPr>
        <a:xfrm>
          <a:off x="0" y="0"/>
          <a:ext cx="0" cy="0"/>
          <a:chOff x="0" y="0"/>
          <a:chExt cx="0" cy="0"/>
        </a:xfrm>
      </p:grpSpPr>
      <p:pic>
        <p:nvPicPr>
          <p:cNvPr id="3" name="Picture 2" descr="A person ironing on a table&#10;&#10;AI-generated content may be incorrect.">
            <a:extLst>
              <a:ext uri="{FF2B5EF4-FFF2-40B4-BE49-F238E27FC236}">
                <a16:creationId xmlns:a16="http://schemas.microsoft.com/office/drawing/2014/main" id="{81F8E5B0-13CF-3A86-8DBD-D033F9E04C41}"/>
              </a:ext>
            </a:extLst>
          </p:cNvPr>
          <p:cNvPicPr>
            <a:picLocks noChangeAspect="1"/>
          </p:cNvPicPr>
          <p:nvPr/>
        </p:nvPicPr>
        <p:blipFill>
          <a:blip r:embed="rId3"/>
          <a:stretch>
            <a:fillRect/>
          </a:stretch>
        </p:blipFill>
        <p:spPr>
          <a:xfrm>
            <a:off x="3524250" y="0"/>
            <a:ext cx="5143500" cy="6858000"/>
          </a:xfrm>
          <a:prstGeom prst="rect">
            <a:avLst/>
          </a:prstGeom>
        </p:spPr>
      </p:pic>
    </p:spTree>
    <p:extLst>
      <p:ext uri="{BB962C8B-B14F-4D97-AF65-F5344CB8AC3E}">
        <p14:creationId xmlns:p14="http://schemas.microsoft.com/office/powerpoint/2010/main" val="1407822944"/>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E7283-7CA4-3816-FF42-4B53CF77F17E}"/>
              </a:ext>
            </a:extLst>
          </p:cNvPr>
          <p:cNvSpPr>
            <a:spLocks noGrp="1"/>
          </p:cNvSpPr>
          <p:nvPr>
            <p:ph type="ctrTitle"/>
          </p:nvPr>
        </p:nvSpPr>
        <p:spPr>
          <a:xfrm>
            <a:off x="1734795" y="769121"/>
            <a:ext cx="9847603" cy="4466205"/>
          </a:xfrm>
        </p:spPr>
        <p:txBody>
          <a:bodyPr/>
          <a:lstStyle/>
          <a:p>
            <a:r>
              <a:rPr lang="en-US" b="0" dirty="0"/>
              <a:t>Over 2 million federal employees are paid by the U.S. government, making it the largest payroll system in the world</a:t>
            </a:r>
            <a:endParaRPr lang="en-US" dirty="0"/>
          </a:p>
        </p:txBody>
      </p:sp>
    </p:spTree>
    <p:extLst>
      <p:ext uri="{BB962C8B-B14F-4D97-AF65-F5344CB8AC3E}">
        <p14:creationId xmlns:p14="http://schemas.microsoft.com/office/powerpoint/2010/main" val="4199964503"/>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25166-58F3-10D3-6DE0-966470A28301}"/>
            </a:ext>
          </a:extLst>
        </p:cNvPr>
        <p:cNvGrpSpPr/>
        <p:nvPr/>
      </p:nvGrpSpPr>
      <p:grpSpPr>
        <a:xfrm>
          <a:off x="0" y="0"/>
          <a:ext cx="0" cy="0"/>
          <a:chOff x="0" y="0"/>
          <a:chExt cx="0" cy="0"/>
        </a:xfrm>
      </p:grpSpPr>
      <p:pic>
        <p:nvPicPr>
          <p:cNvPr id="3" name="Picture 2" descr="A group of people posing for a photo&#10;&#10;AI-generated content may be incorrect.">
            <a:extLst>
              <a:ext uri="{FF2B5EF4-FFF2-40B4-BE49-F238E27FC236}">
                <a16:creationId xmlns:a16="http://schemas.microsoft.com/office/drawing/2014/main" id="{2A883D85-0CC2-A4F7-0497-D8D5D19B7F80}"/>
              </a:ext>
            </a:extLst>
          </p:cNvPr>
          <p:cNvPicPr>
            <a:picLocks noChangeAspect="1"/>
          </p:cNvPicPr>
          <p:nvPr/>
        </p:nvPicPr>
        <p:blipFill>
          <a:blip r:embed="rId3"/>
          <a:stretch>
            <a:fillRect/>
          </a:stretch>
        </p:blipFill>
        <p:spPr>
          <a:xfrm>
            <a:off x="2136449" y="130874"/>
            <a:ext cx="7168325" cy="5355526"/>
          </a:xfrm>
          <a:prstGeom prst="rect">
            <a:avLst/>
          </a:prstGeom>
        </p:spPr>
      </p:pic>
    </p:spTree>
    <p:extLst>
      <p:ext uri="{BB962C8B-B14F-4D97-AF65-F5344CB8AC3E}">
        <p14:creationId xmlns:p14="http://schemas.microsoft.com/office/powerpoint/2010/main" val="2889184816"/>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52B0-8DF5-1436-5F3A-E0789AE8691F}"/>
              </a:ext>
            </a:extLst>
          </p:cNvPr>
          <p:cNvSpPr>
            <a:spLocks noGrp="1"/>
          </p:cNvSpPr>
          <p:nvPr>
            <p:ph type="ctrTitle"/>
          </p:nvPr>
        </p:nvSpPr>
        <p:spPr>
          <a:xfrm>
            <a:off x="1666429" y="734938"/>
            <a:ext cx="9915969" cy="4500388"/>
          </a:xfrm>
        </p:spPr>
        <p:txBody>
          <a:bodyPr/>
          <a:lstStyle/>
          <a:p>
            <a:r>
              <a:rPr lang="en-US" sz="3600" b="0" dirty="0"/>
              <a:t> </a:t>
            </a:r>
            <a:r>
              <a:rPr lang="en-US" sz="3600" u="sng" dirty="0">
                <a:hlinkClick r:id="rId2"/>
              </a:rPr>
              <a:t>78.2 million workers</a:t>
            </a:r>
            <a:r>
              <a:rPr lang="en-US" sz="3600" b="0" dirty="0"/>
              <a:t> in the U.S. are hourly employees. This represents nearly 60 percent of all wage and salary workers.</a:t>
            </a:r>
            <a:endParaRPr lang="en-US" sz="3600" dirty="0"/>
          </a:p>
        </p:txBody>
      </p:sp>
    </p:spTree>
    <p:extLst>
      <p:ext uri="{BB962C8B-B14F-4D97-AF65-F5344CB8AC3E}">
        <p14:creationId xmlns:p14="http://schemas.microsoft.com/office/powerpoint/2010/main" val="1718708611"/>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E8DE8-6833-EEA0-6547-E2BF9A432419}"/>
            </a:ext>
          </a:extLst>
        </p:cNvPr>
        <p:cNvGrpSpPr/>
        <p:nvPr/>
      </p:nvGrpSpPr>
      <p:grpSpPr>
        <a:xfrm>
          <a:off x="0" y="0"/>
          <a:ext cx="0" cy="0"/>
          <a:chOff x="0" y="0"/>
          <a:chExt cx="0" cy="0"/>
        </a:xfrm>
      </p:grpSpPr>
      <p:pic>
        <p:nvPicPr>
          <p:cNvPr id="3" name="Picture 2" descr="Two women standing in a room&#10;&#10;AI-generated content may be incorrect.">
            <a:extLst>
              <a:ext uri="{FF2B5EF4-FFF2-40B4-BE49-F238E27FC236}">
                <a16:creationId xmlns:a16="http://schemas.microsoft.com/office/drawing/2014/main" id="{635EAED6-6CB0-E74E-EC47-73C7CE908B4E}"/>
              </a:ext>
            </a:extLst>
          </p:cNvPr>
          <p:cNvPicPr>
            <a:picLocks noChangeAspect="1"/>
          </p:cNvPicPr>
          <p:nvPr/>
        </p:nvPicPr>
        <p:blipFill>
          <a:blip r:embed="rId3"/>
          <a:stretch>
            <a:fillRect/>
          </a:stretch>
        </p:blipFill>
        <p:spPr>
          <a:xfrm>
            <a:off x="3810000" y="381000"/>
            <a:ext cx="4572000" cy="6096000"/>
          </a:xfrm>
          <a:prstGeom prst="rect">
            <a:avLst/>
          </a:prstGeom>
        </p:spPr>
      </p:pic>
    </p:spTree>
    <p:extLst>
      <p:ext uri="{BB962C8B-B14F-4D97-AF65-F5344CB8AC3E}">
        <p14:creationId xmlns:p14="http://schemas.microsoft.com/office/powerpoint/2010/main" val="1576492148"/>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B2A67-8D02-4BAC-E706-CFCA547532CC}"/>
              </a:ext>
            </a:extLst>
          </p:cNvPr>
          <p:cNvSpPr>
            <a:spLocks noGrp="1"/>
          </p:cNvSpPr>
          <p:nvPr>
            <p:ph type="ctrTitle"/>
          </p:nvPr>
        </p:nvSpPr>
        <p:spPr>
          <a:xfrm>
            <a:off x="2230451" y="1486968"/>
            <a:ext cx="9351947" cy="3748358"/>
          </a:xfrm>
        </p:spPr>
        <p:txBody>
          <a:bodyPr/>
          <a:lstStyle/>
          <a:p>
            <a:r>
              <a:rPr lang="en-US" b="0" dirty="0"/>
              <a:t>National Payroll Week was  created in 1996</a:t>
            </a:r>
            <a:endParaRPr lang="en-US" dirty="0"/>
          </a:p>
        </p:txBody>
      </p:sp>
    </p:spTree>
    <p:extLst>
      <p:ext uri="{BB962C8B-B14F-4D97-AF65-F5344CB8AC3E}">
        <p14:creationId xmlns:p14="http://schemas.microsoft.com/office/powerpoint/2010/main" val="2889237032"/>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AD4BE-1331-77AD-E618-26F8DB95E445}"/>
            </a:ext>
          </a:extLst>
        </p:cNvPr>
        <p:cNvGrpSpPr/>
        <p:nvPr/>
      </p:nvGrpSpPr>
      <p:grpSpPr>
        <a:xfrm>
          <a:off x="0" y="0"/>
          <a:ext cx="0" cy="0"/>
          <a:chOff x="0" y="0"/>
          <a:chExt cx="0" cy="0"/>
        </a:xfrm>
      </p:grpSpPr>
      <p:pic>
        <p:nvPicPr>
          <p:cNvPr id="3" name="Picture 2" descr="A record album with many records&#10;&#10;AI-generated content may be incorrect.">
            <a:extLst>
              <a:ext uri="{FF2B5EF4-FFF2-40B4-BE49-F238E27FC236}">
                <a16:creationId xmlns:a16="http://schemas.microsoft.com/office/drawing/2014/main" id="{9B882130-4618-2047-A981-EC17E59183BD}"/>
              </a:ext>
            </a:extLst>
          </p:cNvPr>
          <p:cNvPicPr>
            <a:picLocks noChangeAspect="1"/>
          </p:cNvPicPr>
          <p:nvPr/>
        </p:nvPicPr>
        <p:blipFill>
          <a:blip r:embed="rId3"/>
          <a:stretch>
            <a:fillRect/>
          </a:stretch>
        </p:blipFill>
        <p:spPr>
          <a:xfrm rot="16200000">
            <a:off x="3758084" y="-572757"/>
            <a:ext cx="4461468" cy="7335297"/>
          </a:xfrm>
          <a:prstGeom prst="rect">
            <a:avLst/>
          </a:prstGeom>
        </p:spPr>
      </p:pic>
    </p:spTree>
    <p:extLst>
      <p:ext uri="{BB962C8B-B14F-4D97-AF65-F5344CB8AC3E}">
        <p14:creationId xmlns:p14="http://schemas.microsoft.com/office/powerpoint/2010/main" val="3014880478"/>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D0C6D-9BED-5BF4-64DE-CAAFBD4FED02}"/>
              </a:ext>
            </a:extLst>
          </p:cNvPr>
          <p:cNvSpPr>
            <a:spLocks noGrp="1"/>
          </p:cNvSpPr>
          <p:nvPr>
            <p:ph type="ctrTitle"/>
          </p:nvPr>
        </p:nvSpPr>
        <p:spPr>
          <a:xfrm>
            <a:off x="2521009" y="1110953"/>
            <a:ext cx="9052844" cy="2606468"/>
          </a:xfrm>
        </p:spPr>
        <p:txBody>
          <a:bodyPr/>
          <a:lstStyle/>
          <a:p>
            <a:r>
              <a:rPr lang="en-US" b="0" dirty="0"/>
              <a:t>There are only 7 states in  The US that do not have Individual Income Tax</a:t>
            </a:r>
            <a:endParaRPr lang="en-US" dirty="0"/>
          </a:p>
        </p:txBody>
      </p:sp>
    </p:spTree>
    <p:extLst>
      <p:ext uri="{BB962C8B-B14F-4D97-AF65-F5344CB8AC3E}">
        <p14:creationId xmlns:p14="http://schemas.microsoft.com/office/powerpoint/2010/main" val="2635156339"/>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3F316-FC7C-43EA-555F-18E255B91348}"/>
            </a:ext>
          </a:extLst>
        </p:cNvPr>
        <p:cNvGrpSpPr/>
        <p:nvPr/>
      </p:nvGrpSpPr>
      <p:grpSpPr>
        <a:xfrm>
          <a:off x="0" y="0"/>
          <a:ext cx="0" cy="0"/>
          <a:chOff x="0" y="0"/>
          <a:chExt cx="0" cy="0"/>
        </a:xfrm>
      </p:grpSpPr>
      <p:pic>
        <p:nvPicPr>
          <p:cNvPr id="3" name="Picture 2" descr="A group of people standing in a room&#10;&#10;AI-generated content may be incorrect.">
            <a:extLst>
              <a:ext uri="{FF2B5EF4-FFF2-40B4-BE49-F238E27FC236}">
                <a16:creationId xmlns:a16="http://schemas.microsoft.com/office/drawing/2014/main" id="{30FBF6D7-8E44-A179-63F2-87522FF0325E}"/>
              </a:ext>
            </a:extLst>
          </p:cNvPr>
          <p:cNvPicPr>
            <a:picLocks noChangeAspect="1"/>
          </p:cNvPicPr>
          <p:nvPr/>
        </p:nvPicPr>
        <p:blipFill>
          <a:blip r:embed="rId3"/>
          <a:stretch>
            <a:fillRect/>
          </a:stretch>
        </p:blipFill>
        <p:spPr>
          <a:xfrm>
            <a:off x="3048000" y="1143000"/>
            <a:ext cx="6096000" cy="4572000"/>
          </a:xfrm>
          <a:prstGeom prst="rect">
            <a:avLst/>
          </a:prstGeom>
        </p:spPr>
      </p:pic>
    </p:spTree>
    <p:extLst>
      <p:ext uri="{BB962C8B-B14F-4D97-AF65-F5344CB8AC3E}">
        <p14:creationId xmlns:p14="http://schemas.microsoft.com/office/powerpoint/2010/main" val="84942803"/>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CA201-1405-DBB3-02B4-48EBB0A55345}"/>
              </a:ext>
            </a:extLst>
          </p:cNvPr>
          <p:cNvSpPr>
            <a:spLocks noGrp="1"/>
          </p:cNvSpPr>
          <p:nvPr>
            <p:ph type="ctrTitle"/>
          </p:nvPr>
        </p:nvSpPr>
        <p:spPr>
          <a:xfrm>
            <a:off x="1889760" y="999858"/>
            <a:ext cx="10302240" cy="4312380"/>
          </a:xfrm>
        </p:spPr>
        <p:txBody>
          <a:bodyPr/>
          <a:lstStyle/>
          <a:p>
            <a:r>
              <a:rPr lang="en-US" b="0" dirty="0"/>
              <a:t>the first Federal Minimum Wage Was $.25</a:t>
            </a:r>
            <a:endParaRPr lang="en-US" dirty="0"/>
          </a:p>
        </p:txBody>
      </p:sp>
    </p:spTree>
    <p:extLst>
      <p:ext uri="{BB962C8B-B14F-4D97-AF65-F5344CB8AC3E}">
        <p14:creationId xmlns:p14="http://schemas.microsoft.com/office/powerpoint/2010/main" val="4117478902"/>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D5D4E-842A-B819-ADD3-72634D5E7176}"/>
            </a:ext>
          </a:extLst>
        </p:cNvPr>
        <p:cNvGrpSpPr/>
        <p:nvPr/>
      </p:nvGrpSpPr>
      <p:grpSpPr>
        <a:xfrm>
          <a:off x="0" y="0"/>
          <a:ext cx="0" cy="0"/>
          <a:chOff x="0" y="0"/>
          <a:chExt cx="0" cy="0"/>
        </a:xfrm>
      </p:grpSpPr>
      <p:pic>
        <p:nvPicPr>
          <p:cNvPr id="3" name="Picture 2" descr="A group of women posing for a picture&#10;&#10;AI-generated content may be incorrect.">
            <a:extLst>
              <a:ext uri="{FF2B5EF4-FFF2-40B4-BE49-F238E27FC236}">
                <a16:creationId xmlns:a16="http://schemas.microsoft.com/office/drawing/2014/main" id="{C78EAA0D-C7A2-94C7-043E-CEF99CC1FC12}"/>
              </a:ext>
            </a:extLst>
          </p:cNvPr>
          <p:cNvPicPr>
            <a:picLocks noChangeAspect="1"/>
          </p:cNvPicPr>
          <p:nvPr/>
        </p:nvPicPr>
        <p:blipFill>
          <a:blip r:embed="rId3"/>
          <a:stretch>
            <a:fillRect/>
          </a:stretch>
        </p:blipFill>
        <p:spPr>
          <a:xfrm>
            <a:off x="3524250" y="0"/>
            <a:ext cx="5143500" cy="6858000"/>
          </a:xfrm>
          <a:prstGeom prst="rect">
            <a:avLst/>
          </a:prstGeom>
        </p:spPr>
      </p:pic>
    </p:spTree>
    <p:extLst>
      <p:ext uri="{BB962C8B-B14F-4D97-AF65-F5344CB8AC3E}">
        <p14:creationId xmlns:p14="http://schemas.microsoft.com/office/powerpoint/2010/main" val="671054552"/>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C46AF7-7E1D-CE42-830D-5AC5B74846BA}"/>
              </a:ext>
            </a:extLst>
          </p:cNvPr>
          <p:cNvSpPr txBox="1">
            <a:spLocks noGrp="1"/>
          </p:cNvSpPr>
          <p:nvPr>
            <p:ph type="ctrTitle"/>
          </p:nvPr>
        </p:nvSpPr>
        <p:spPr>
          <a:xfrm>
            <a:off x="1615155" y="880217"/>
            <a:ext cx="9967245" cy="4438395"/>
          </a:xfrm>
          <a:prstGeom prst="rect">
            <a:avLst/>
          </a:prstGeom>
          <a:noFill/>
        </p:spPr>
        <p:txBody>
          <a:bodyPr wrap="square">
            <a:spAutoFit/>
          </a:bodyPr>
          <a:lstStyle/>
          <a:p>
            <a:r>
              <a:rPr lang="en-US" b="0" i="0" dirty="0">
                <a:effectLst/>
                <a:latin typeface="Gotham"/>
              </a:rPr>
              <a:t>The phrase ‘bringing home the bacon’ originated in the early 20th century, used by the working class, with bacon being a staple meat for that class</a:t>
            </a:r>
            <a:endParaRPr lang="en-US" dirty="0"/>
          </a:p>
        </p:txBody>
      </p:sp>
    </p:spTree>
    <p:extLst>
      <p:ext uri="{BB962C8B-B14F-4D97-AF65-F5344CB8AC3E}">
        <p14:creationId xmlns:p14="http://schemas.microsoft.com/office/powerpoint/2010/main" val="2618331857"/>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364FC-F9D2-847B-8EB9-443838519D16}"/>
            </a:ext>
          </a:extLst>
        </p:cNvPr>
        <p:cNvGrpSpPr/>
        <p:nvPr/>
      </p:nvGrpSpPr>
      <p:grpSpPr>
        <a:xfrm>
          <a:off x="0" y="0"/>
          <a:ext cx="0" cy="0"/>
          <a:chOff x="0" y="0"/>
          <a:chExt cx="0" cy="0"/>
        </a:xfrm>
      </p:grpSpPr>
      <p:pic>
        <p:nvPicPr>
          <p:cNvPr id="3" name="Picture 2" descr="A basket with items in it&#10;&#10;AI-generated content may be incorrect.">
            <a:extLst>
              <a:ext uri="{FF2B5EF4-FFF2-40B4-BE49-F238E27FC236}">
                <a16:creationId xmlns:a16="http://schemas.microsoft.com/office/drawing/2014/main" id="{304CABA8-1CC9-FF0C-F881-BA90A80640D3}"/>
              </a:ext>
            </a:extLst>
          </p:cNvPr>
          <p:cNvPicPr>
            <a:picLocks noChangeAspect="1"/>
          </p:cNvPicPr>
          <p:nvPr/>
        </p:nvPicPr>
        <p:blipFill>
          <a:blip r:embed="rId3"/>
          <a:stretch>
            <a:fillRect/>
          </a:stretch>
        </p:blipFill>
        <p:spPr>
          <a:xfrm>
            <a:off x="6680141" y="487110"/>
            <a:ext cx="4762500" cy="4419600"/>
          </a:xfrm>
          <a:prstGeom prst="rect">
            <a:avLst/>
          </a:prstGeom>
        </p:spPr>
      </p:pic>
      <p:pic>
        <p:nvPicPr>
          <p:cNvPr id="5" name="Picture 4" descr="A table with a sign and a bag&#10;&#10;AI-generated content may be incorrect.">
            <a:extLst>
              <a:ext uri="{FF2B5EF4-FFF2-40B4-BE49-F238E27FC236}">
                <a16:creationId xmlns:a16="http://schemas.microsoft.com/office/drawing/2014/main" id="{F702C9AD-768F-64C6-94DC-A3163E5FB518}"/>
              </a:ext>
            </a:extLst>
          </p:cNvPr>
          <p:cNvPicPr>
            <a:picLocks noChangeAspect="1"/>
          </p:cNvPicPr>
          <p:nvPr/>
        </p:nvPicPr>
        <p:blipFill>
          <a:blip r:embed="rId4"/>
          <a:stretch>
            <a:fillRect/>
          </a:stretch>
        </p:blipFill>
        <p:spPr>
          <a:xfrm>
            <a:off x="2003099" y="546931"/>
            <a:ext cx="3977000" cy="5302666"/>
          </a:xfrm>
          <a:prstGeom prst="rect">
            <a:avLst/>
          </a:prstGeom>
        </p:spPr>
      </p:pic>
    </p:spTree>
    <p:extLst>
      <p:ext uri="{BB962C8B-B14F-4D97-AF65-F5344CB8AC3E}">
        <p14:creationId xmlns:p14="http://schemas.microsoft.com/office/powerpoint/2010/main" val="2426525078"/>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69B289-6A41-F015-0521-99197DF16F0A}"/>
              </a:ext>
            </a:extLst>
          </p:cNvPr>
          <p:cNvSpPr txBox="1">
            <a:spLocks noGrp="1"/>
          </p:cNvSpPr>
          <p:nvPr>
            <p:ph type="ctrTitle"/>
          </p:nvPr>
        </p:nvSpPr>
        <p:spPr>
          <a:xfrm>
            <a:off x="1803163" y="59821"/>
            <a:ext cx="9779237" cy="5768054"/>
          </a:xfrm>
          <a:prstGeom prst="rect">
            <a:avLst/>
          </a:prstGeom>
          <a:noFill/>
        </p:spPr>
        <p:txBody>
          <a:bodyPr wrap="square">
            <a:spAutoFit/>
          </a:bodyPr>
          <a:lstStyle/>
          <a:p>
            <a:r>
              <a:rPr lang="en-US" sz="4000" b="0" dirty="0"/>
              <a:t>Don’t want to pay </a:t>
            </a:r>
            <a:r>
              <a:rPr lang="en-US" sz="4000" dirty="0"/>
              <a:t>income tax</a:t>
            </a:r>
            <a:r>
              <a:rPr lang="en-US" sz="4000" b="0" dirty="0"/>
              <a:t> on your earnings? Head over to one of these countries:</a:t>
            </a:r>
            <a:br>
              <a:rPr lang="en-US" sz="4000" b="0" dirty="0"/>
            </a:br>
            <a:r>
              <a:rPr lang="en-US" sz="4000" b="0" dirty="0"/>
              <a:t>-United Arab Emirates</a:t>
            </a:r>
            <a:br>
              <a:rPr lang="en-US" sz="4000" b="0" dirty="0"/>
            </a:br>
            <a:r>
              <a:rPr lang="en-US" sz="4000" b="0" dirty="0"/>
              <a:t>-Hong Kong</a:t>
            </a:r>
            <a:br>
              <a:rPr lang="en-US" sz="4000" b="0" dirty="0"/>
            </a:br>
            <a:r>
              <a:rPr lang="en-US" sz="4000" b="0" dirty="0"/>
              <a:t>-Singapore</a:t>
            </a:r>
            <a:br>
              <a:rPr lang="en-US" sz="4000" b="0" dirty="0"/>
            </a:br>
            <a:r>
              <a:rPr lang="en-US" sz="4000" b="0" dirty="0"/>
              <a:t>-Qatar</a:t>
            </a:r>
            <a:br>
              <a:rPr lang="en-US" sz="4000" b="0" dirty="0"/>
            </a:br>
            <a:endParaRPr lang="en-US" sz="4000" dirty="0"/>
          </a:p>
        </p:txBody>
      </p:sp>
    </p:spTree>
    <p:extLst>
      <p:ext uri="{BB962C8B-B14F-4D97-AF65-F5344CB8AC3E}">
        <p14:creationId xmlns:p14="http://schemas.microsoft.com/office/powerpoint/2010/main" val="346353258"/>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5C6E7-0DCD-22FC-8FC8-12C514F96B5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E35107-AC5F-FB3F-6FC1-370A9DD967B1}"/>
              </a:ext>
            </a:extLst>
          </p:cNvPr>
          <p:cNvPicPr>
            <a:picLocks noChangeAspect="1"/>
          </p:cNvPicPr>
          <p:nvPr/>
        </p:nvPicPr>
        <p:blipFill>
          <a:blip r:embed="rId3"/>
          <a:stretch>
            <a:fillRect/>
          </a:stretch>
        </p:blipFill>
        <p:spPr>
          <a:xfrm>
            <a:off x="2366962" y="452437"/>
            <a:ext cx="7458075" cy="5953125"/>
          </a:xfrm>
          <a:prstGeom prst="rect">
            <a:avLst/>
          </a:prstGeom>
        </p:spPr>
      </p:pic>
    </p:spTree>
    <p:extLst>
      <p:ext uri="{BB962C8B-B14F-4D97-AF65-F5344CB8AC3E}">
        <p14:creationId xmlns:p14="http://schemas.microsoft.com/office/powerpoint/2010/main" val="3782209718"/>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5E2D-A696-1A5F-BC77-845308E37164}"/>
              </a:ext>
            </a:extLst>
          </p:cNvPr>
          <p:cNvSpPr>
            <a:spLocks noGrp="1"/>
          </p:cNvSpPr>
          <p:nvPr>
            <p:ph type="ctrTitle"/>
          </p:nvPr>
        </p:nvSpPr>
        <p:spPr>
          <a:xfrm>
            <a:off x="1555335" y="-128187"/>
            <a:ext cx="10027063" cy="5363513"/>
          </a:xfrm>
        </p:spPr>
        <p:txBody>
          <a:bodyPr/>
          <a:lstStyle/>
          <a:p>
            <a:r>
              <a:rPr lang="en-US" sz="3600" b="0" dirty="0"/>
              <a:t>Feel like you’re not putting in enough hours at the office? Head over to one of these countries where the work week is </a:t>
            </a:r>
            <a:r>
              <a:rPr lang="en-US" sz="3600" dirty="0"/>
              <a:t>48+ hours</a:t>
            </a:r>
            <a:r>
              <a:rPr lang="en-US" sz="3600" b="0" dirty="0"/>
              <a:t>.</a:t>
            </a:r>
            <a:br>
              <a:rPr lang="en-US" sz="3600" b="0" dirty="0"/>
            </a:br>
            <a:r>
              <a:rPr lang="en-US" sz="3600" b="0" dirty="0"/>
              <a:t>-Kuwait</a:t>
            </a:r>
            <a:br>
              <a:rPr lang="en-US" sz="3600" b="0" dirty="0"/>
            </a:br>
            <a:r>
              <a:rPr lang="en-US" sz="3600" b="0" dirty="0"/>
              <a:t>-Saudi Arabia</a:t>
            </a:r>
            <a:br>
              <a:rPr lang="en-US" sz="3600" b="0" dirty="0"/>
            </a:br>
            <a:r>
              <a:rPr lang="en-US" sz="3600" b="0" dirty="0"/>
              <a:t>-Bahrain</a:t>
            </a:r>
            <a:br>
              <a:rPr lang="en-US" sz="3600" b="0" dirty="0"/>
            </a:br>
            <a:r>
              <a:rPr lang="en-US" sz="3600" b="0" dirty="0"/>
              <a:t>-United Arab Emirates</a:t>
            </a:r>
            <a:br>
              <a:rPr lang="en-US" b="0" dirty="0"/>
            </a:br>
            <a:endParaRPr lang="en-US" dirty="0"/>
          </a:p>
        </p:txBody>
      </p:sp>
    </p:spTree>
    <p:extLst>
      <p:ext uri="{BB962C8B-B14F-4D97-AF65-F5344CB8AC3E}">
        <p14:creationId xmlns:p14="http://schemas.microsoft.com/office/powerpoint/2010/main" val="759010115"/>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AB67F-1C76-A14B-C1D9-58471530D2A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A0441B6-05D1-D557-6420-A88D00A2D90A}"/>
              </a:ext>
            </a:extLst>
          </p:cNvPr>
          <p:cNvPicPr>
            <a:picLocks noChangeAspect="1"/>
          </p:cNvPicPr>
          <p:nvPr/>
        </p:nvPicPr>
        <p:blipFill>
          <a:blip r:embed="rId3"/>
          <a:stretch>
            <a:fillRect/>
          </a:stretch>
        </p:blipFill>
        <p:spPr>
          <a:xfrm>
            <a:off x="1639102" y="583796"/>
            <a:ext cx="8615851" cy="5214435"/>
          </a:xfrm>
          <a:prstGeom prst="rect">
            <a:avLst/>
          </a:prstGeom>
        </p:spPr>
      </p:pic>
    </p:spTree>
    <p:extLst>
      <p:ext uri="{BB962C8B-B14F-4D97-AF65-F5344CB8AC3E}">
        <p14:creationId xmlns:p14="http://schemas.microsoft.com/office/powerpoint/2010/main" val="2501204350"/>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A8330-CB58-11B5-01C4-AE7E0B6644D2}"/>
              </a:ext>
            </a:extLst>
          </p:cNvPr>
          <p:cNvSpPr>
            <a:spLocks noGrp="1"/>
          </p:cNvSpPr>
          <p:nvPr>
            <p:ph type="ctrTitle"/>
          </p:nvPr>
        </p:nvSpPr>
        <p:spPr>
          <a:xfrm>
            <a:off x="1538243" y="119641"/>
            <a:ext cx="10044156" cy="5115685"/>
          </a:xfrm>
        </p:spPr>
        <p:txBody>
          <a:bodyPr/>
          <a:lstStyle/>
          <a:p>
            <a:r>
              <a:rPr lang="en-US" sz="4000" b="0" dirty="0"/>
              <a:t>Is the commute to work putting a dent in your pocket? Not in </a:t>
            </a:r>
            <a:r>
              <a:rPr lang="en-US" sz="4000" dirty="0"/>
              <a:t>Japan</a:t>
            </a:r>
            <a:r>
              <a:rPr lang="en-US" sz="4000" b="0" dirty="0"/>
              <a:t>! The Japanese receive a </a:t>
            </a:r>
            <a:r>
              <a:rPr lang="en-US" sz="4000" dirty="0"/>
              <a:t>commuting allowance</a:t>
            </a:r>
            <a:r>
              <a:rPr lang="en-US" sz="4000" b="0" dirty="0"/>
              <a:t> that is calculated using the exact commute and route one takes to and from work.</a:t>
            </a:r>
            <a:endParaRPr lang="en-US" sz="4000" dirty="0"/>
          </a:p>
        </p:txBody>
      </p:sp>
    </p:spTree>
    <p:extLst>
      <p:ext uri="{BB962C8B-B14F-4D97-AF65-F5344CB8AC3E}">
        <p14:creationId xmlns:p14="http://schemas.microsoft.com/office/powerpoint/2010/main" val="3637595222"/>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48590-4DB8-F246-A117-F33A18A8C70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99488E-0529-2A97-F64F-2B4F3EED5EBC}"/>
              </a:ext>
            </a:extLst>
          </p:cNvPr>
          <p:cNvPicPr>
            <a:picLocks noChangeAspect="1"/>
          </p:cNvPicPr>
          <p:nvPr/>
        </p:nvPicPr>
        <p:blipFill>
          <a:blip r:embed="rId3"/>
          <a:stretch>
            <a:fillRect/>
          </a:stretch>
        </p:blipFill>
        <p:spPr>
          <a:xfrm>
            <a:off x="1862137" y="904875"/>
            <a:ext cx="8467725" cy="5048250"/>
          </a:xfrm>
          <a:prstGeom prst="rect">
            <a:avLst/>
          </a:prstGeom>
        </p:spPr>
      </p:pic>
    </p:spTree>
    <p:extLst>
      <p:ext uri="{BB962C8B-B14F-4D97-AF65-F5344CB8AC3E}">
        <p14:creationId xmlns:p14="http://schemas.microsoft.com/office/powerpoint/2010/main" val="125055494"/>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831A4-23D7-7EDD-BAB4-436744AFC72A}"/>
              </a:ext>
            </a:extLst>
          </p:cNvPr>
          <p:cNvSpPr>
            <a:spLocks noGrp="1"/>
          </p:cNvSpPr>
          <p:nvPr>
            <p:ph type="ctrTitle"/>
          </p:nvPr>
        </p:nvSpPr>
        <p:spPr>
          <a:xfrm>
            <a:off x="1538243" y="0"/>
            <a:ext cx="10044156" cy="5235326"/>
          </a:xfrm>
        </p:spPr>
        <p:txBody>
          <a:bodyPr/>
          <a:lstStyle/>
          <a:p>
            <a:r>
              <a:rPr lang="en-US" sz="4400" b="0" dirty="0"/>
              <a:t>What country has one of the largest </a:t>
            </a:r>
            <a:r>
              <a:rPr lang="en-US" sz="4400" dirty="0"/>
              <a:t>Employer Tax Burdens</a:t>
            </a:r>
            <a:r>
              <a:rPr lang="en-US" sz="4400" b="0" dirty="0"/>
              <a:t>? That would be </a:t>
            </a:r>
            <a:r>
              <a:rPr lang="en-US" sz="4400" dirty="0"/>
              <a:t>France</a:t>
            </a:r>
            <a:r>
              <a:rPr lang="en-US" sz="4400" b="0" dirty="0"/>
              <a:t>, where the employer tax burden is anywhere from 35%-40%.</a:t>
            </a:r>
            <a:endParaRPr lang="en-US" sz="4400" dirty="0"/>
          </a:p>
        </p:txBody>
      </p:sp>
    </p:spTree>
    <p:extLst>
      <p:ext uri="{BB962C8B-B14F-4D97-AF65-F5344CB8AC3E}">
        <p14:creationId xmlns:p14="http://schemas.microsoft.com/office/powerpoint/2010/main" val="3407280798"/>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ED14E-C60E-F587-E422-55AC6E2C0E0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D0DE1B3-7B63-691B-013A-E50FF26F4C42}"/>
              </a:ext>
            </a:extLst>
          </p:cNvPr>
          <p:cNvPicPr>
            <a:picLocks noChangeAspect="1"/>
          </p:cNvPicPr>
          <p:nvPr/>
        </p:nvPicPr>
        <p:blipFill>
          <a:blip r:embed="rId3"/>
          <a:stretch>
            <a:fillRect/>
          </a:stretch>
        </p:blipFill>
        <p:spPr>
          <a:xfrm>
            <a:off x="1466850" y="847725"/>
            <a:ext cx="9258300" cy="5162550"/>
          </a:xfrm>
          <a:prstGeom prst="rect">
            <a:avLst/>
          </a:prstGeom>
        </p:spPr>
      </p:pic>
    </p:spTree>
    <p:extLst>
      <p:ext uri="{BB962C8B-B14F-4D97-AF65-F5344CB8AC3E}">
        <p14:creationId xmlns:p14="http://schemas.microsoft.com/office/powerpoint/2010/main" val="2036278566"/>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CD028-465D-5DF5-FF16-F78EAF597CDC}"/>
              </a:ext>
            </a:extLst>
          </p:cNvPr>
          <p:cNvSpPr>
            <a:spLocks noGrp="1"/>
          </p:cNvSpPr>
          <p:nvPr>
            <p:ph type="ctrTitle"/>
          </p:nvPr>
        </p:nvSpPr>
        <p:spPr>
          <a:xfrm>
            <a:off x="1606609" y="-85457"/>
            <a:ext cx="9975790" cy="5320784"/>
          </a:xfrm>
        </p:spPr>
        <p:txBody>
          <a:bodyPr/>
          <a:lstStyle/>
          <a:p>
            <a:r>
              <a:rPr lang="en-US" sz="2800" b="0" dirty="0"/>
              <a:t>If it is </a:t>
            </a:r>
            <a:r>
              <a:rPr lang="en-US" sz="2800" dirty="0"/>
              <a:t>Christmas</a:t>
            </a:r>
            <a:r>
              <a:rPr lang="en-US" sz="2800" b="0" dirty="0"/>
              <a:t> time and you need a little extra cash for all of those gifts, then one of these countries is where you should be. The following locations include an extra pay cycle, usually in December to provide extra money for all of those extra expenses:</a:t>
            </a:r>
            <a:br>
              <a:rPr lang="en-US" sz="2800" b="0" dirty="0"/>
            </a:br>
            <a:r>
              <a:rPr lang="en-US" sz="2800" b="0" dirty="0"/>
              <a:t>-Italy</a:t>
            </a:r>
            <a:br>
              <a:rPr lang="en-US" sz="2800" b="0" dirty="0"/>
            </a:br>
            <a:r>
              <a:rPr lang="en-US" sz="2800" b="0" dirty="0"/>
              <a:t>-Mexico</a:t>
            </a:r>
            <a:br>
              <a:rPr lang="en-US" sz="2800" b="0" dirty="0"/>
            </a:br>
            <a:r>
              <a:rPr lang="en-US" sz="2800" b="0" dirty="0"/>
              <a:t>-Belgium</a:t>
            </a:r>
            <a:br>
              <a:rPr lang="en-US" sz="4000" b="0" dirty="0"/>
            </a:br>
            <a:endParaRPr lang="en-US" sz="4000" dirty="0"/>
          </a:p>
        </p:txBody>
      </p:sp>
    </p:spTree>
    <p:extLst>
      <p:ext uri="{BB962C8B-B14F-4D97-AF65-F5344CB8AC3E}">
        <p14:creationId xmlns:p14="http://schemas.microsoft.com/office/powerpoint/2010/main" val="2660315212"/>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38D28-9C7E-8F4A-6C65-947A82B2484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2128ABD-E3EC-90A8-1AEB-7074D13004CA}"/>
              </a:ext>
            </a:extLst>
          </p:cNvPr>
          <p:cNvPicPr>
            <a:picLocks noChangeAspect="1"/>
          </p:cNvPicPr>
          <p:nvPr/>
        </p:nvPicPr>
        <p:blipFill>
          <a:blip r:embed="rId3"/>
          <a:stretch>
            <a:fillRect/>
          </a:stretch>
        </p:blipFill>
        <p:spPr>
          <a:xfrm>
            <a:off x="2347323" y="564023"/>
            <a:ext cx="7247021" cy="5312368"/>
          </a:xfrm>
          <a:prstGeom prst="rect">
            <a:avLst/>
          </a:prstGeom>
        </p:spPr>
      </p:pic>
    </p:spTree>
    <p:extLst>
      <p:ext uri="{BB962C8B-B14F-4D97-AF65-F5344CB8AC3E}">
        <p14:creationId xmlns:p14="http://schemas.microsoft.com/office/powerpoint/2010/main" val="3934153321"/>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E8BD9-E03A-A964-5E30-7BD9AE60C97F}"/>
              </a:ext>
            </a:extLst>
          </p:cNvPr>
          <p:cNvSpPr>
            <a:spLocks noGrp="1"/>
          </p:cNvSpPr>
          <p:nvPr>
            <p:ph type="ctrTitle"/>
          </p:nvPr>
        </p:nvSpPr>
        <p:spPr>
          <a:xfrm>
            <a:off x="1982623" y="401652"/>
            <a:ext cx="9599775" cy="4833674"/>
          </a:xfrm>
        </p:spPr>
        <p:txBody>
          <a:bodyPr/>
          <a:lstStyle/>
          <a:p>
            <a:r>
              <a:rPr lang="en-US" sz="3200" b="0" dirty="0"/>
              <a:t>Find yourself debating whether to go to </a:t>
            </a:r>
            <a:r>
              <a:rPr lang="en-US" sz="3200" dirty="0"/>
              <a:t>church</a:t>
            </a:r>
            <a:r>
              <a:rPr lang="en-US" sz="3200" b="0" dirty="0"/>
              <a:t> on Sunday morning? Well, in </a:t>
            </a:r>
            <a:r>
              <a:rPr lang="en-US" sz="3200" dirty="0"/>
              <a:t>Germany</a:t>
            </a:r>
            <a:r>
              <a:rPr lang="en-US" sz="3200" b="0" dirty="0"/>
              <a:t> you can go to service only if you contribute Church Tax (deducted via payroll)</a:t>
            </a:r>
            <a:endParaRPr lang="en-US" sz="3200" dirty="0"/>
          </a:p>
        </p:txBody>
      </p:sp>
    </p:spTree>
    <p:extLst>
      <p:ext uri="{BB962C8B-B14F-4D97-AF65-F5344CB8AC3E}">
        <p14:creationId xmlns:p14="http://schemas.microsoft.com/office/powerpoint/2010/main" val="3722744318"/>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E2FDC-894D-660E-A649-A330F2500F29}"/>
            </a:ext>
          </a:extLst>
        </p:cNvPr>
        <p:cNvGrpSpPr/>
        <p:nvPr/>
      </p:nvGrpSpPr>
      <p:grpSpPr>
        <a:xfrm>
          <a:off x="0" y="0"/>
          <a:ext cx="0" cy="0"/>
          <a:chOff x="0" y="0"/>
          <a:chExt cx="0" cy="0"/>
        </a:xfrm>
      </p:grpSpPr>
      <p:pic>
        <p:nvPicPr>
          <p:cNvPr id="3" name="Picture 2" descr="A group of people posing for a photo&#10;&#10;AI-generated content may be incorrect.">
            <a:extLst>
              <a:ext uri="{FF2B5EF4-FFF2-40B4-BE49-F238E27FC236}">
                <a16:creationId xmlns:a16="http://schemas.microsoft.com/office/drawing/2014/main" id="{8684688B-623F-316B-F65A-813779A5A58F}"/>
              </a:ext>
            </a:extLst>
          </p:cNvPr>
          <p:cNvPicPr>
            <a:picLocks noChangeAspect="1"/>
          </p:cNvPicPr>
          <p:nvPr/>
        </p:nvPicPr>
        <p:blipFill>
          <a:blip r:embed="rId3"/>
          <a:stretch>
            <a:fillRect/>
          </a:stretch>
        </p:blipFill>
        <p:spPr>
          <a:xfrm>
            <a:off x="1524000" y="0"/>
            <a:ext cx="9144000" cy="6858000"/>
          </a:xfrm>
          <a:prstGeom prst="rect">
            <a:avLst/>
          </a:prstGeom>
        </p:spPr>
      </p:pic>
    </p:spTree>
    <p:extLst>
      <p:ext uri="{BB962C8B-B14F-4D97-AF65-F5344CB8AC3E}">
        <p14:creationId xmlns:p14="http://schemas.microsoft.com/office/powerpoint/2010/main" val="679002009"/>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52526-D99C-05FD-9E57-C59A6DBE8949}"/>
              </a:ext>
            </a:extLst>
          </p:cNvPr>
          <p:cNvSpPr>
            <a:spLocks noGrp="1"/>
          </p:cNvSpPr>
          <p:nvPr>
            <p:ph type="ctrTitle"/>
          </p:nvPr>
        </p:nvSpPr>
        <p:spPr>
          <a:xfrm>
            <a:off x="1931349" y="282011"/>
            <a:ext cx="9651049" cy="4953315"/>
          </a:xfrm>
        </p:spPr>
        <p:txBody>
          <a:bodyPr/>
          <a:lstStyle/>
          <a:p>
            <a:r>
              <a:rPr lang="en-US" sz="3200" b="0" dirty="0"/>
              <a:t>Most countries around the world have </a:t>
            </a:r>
            <a:r>
              <a:rPr lang="en-US" sz="3200" dirty="0"/>
              <a:t>20+ minimum paid vacation days</a:t>
            </a:r>
            <a:r>
              <a:rPr lang="en-US" sz="3200" b="0" dirty="0"/>
              <a:t> (not including public holidays</a:t>
            </a:r>
            <a:endParaRPr lang="en-US" sz="3200" dirty="0"/>
          </a:p>
        </p:txBody>
      </p:sp>
    </p:spTree>
    <p:extLst>
      <p:ext uri="{BB962C8B-B14F-4D97-AF65-F5344CB8AC3E}">
        <p14:creationId xmlns:p14="http://schemas.microsoft.com/office/powerpoint/2010/main" val="4259669683"/>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933DD-738E-4E1D-67F7-2781F5E03D53}"/>
            </a:ext>
          </a:extLst>
        </p:cNvPr>
        <p:cNvGrpSpPr/>
        <p:nvPr/>
      </p:nvGrpSpPr>
      <p:grpSpPr>
        <a:xfrm>
          <a:off x="0" y="0"/>
          <a:ext cx="0" cy="0"/>
          <a:chOff x="0" y="0"/>
          <a:chExt cx="0" cy="0"/>
        </a:xfrm>
      </p:grpSpPr>
      <p:pic>
        <p:nvPicPr>
          <p:cNvPr id="3" name="Picture 2" descr="Two women holding papers and standing next to a table&#10;&#10;AI-generated content may be incorrect.">
            <a:extLst>
              <a:ext uri="{FF2B5EF4-FFF2-40B4-BE49-F238E27FC236}">
                <a16:creationId xmlns:a16="http://schemas.microsoft.com/office/drawing/2014/main" id="{8991A82B-7DAD-4E4F-CA96-83B13C139049}"/>
              </a:ext>
            </a:extLst>
          </p:cNvPr>
          <p:cNvPicPr>
            <a:picLocks noChangeAspect="1"/>
          </p:cNvPicPr>
          <p:nvPr/>
        </p:nvPicPr>
        <p:blipFill>
          <a:blip r:embed="rId3"/>
          <a:stretch>
            <a:fillRect/>
          </a:stretch>
        </p:blipFill>
        <p:spPr>
          <a:xfrm>
            <a:off x="3524250" y="0"/>
            <a:ext cx="5143500" cy="6858000"/>
          </a:xfrm>
          <a:prstGeom prst="rect">
            <a:avLst/>
          </a:prstGeom>
        </p:spPr>
      </p:pic>
    </p:spTree>
    <p:extLst>
      <p:ext uri="{BB962C8B-B14F-4D97-AF65-F5344CB8AC3E}">
        <p14:creationId xmlns:p14="http://schemas.microsoft.com/office/powerpoint/2010/main" val="2771418181"/>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E0AAE-755C-1FC2-C070-859D4FCC25E1}"/>
            </a:ext>
          </a:extLst>
        </p:cNvPr>
        <p:cNvGrpSpPr/>
        <p:nvPr/>
      </p:nvGrpSpPr>
      <p:grpSpPr>
        <a:xfrm>
          <a:off x="0" y="0"/>
          <a:ext cx="0" cy="0"/>
          <a:chOff x="0" y="0"/>
          <a:chExt cx="0" cy="0"/>
        </a:xfrm>
      </p:grpSpPr>
      <p:pic>
        <p:nvPicPr>
          <p:cNvPr id="3" name="Picture 2" descr="A person standing in front of a screen&#10;&#10;AI-generated content may be incorrect.">
            <a:extLst>
              <a:ext uri="{FF2B5EF4-FFF2-40B4-BE49-F238E27FC236}">
                <a16:creationId xmlns:a16="http://schemas.microsoft.com/office/drawing/2014/main" id="{F2E870AA-31A9-D870-CB64-6B28745F6645}"/>
              </a:ext>
            </a:extLst>
          </p:cNvPr>
          <p:cNvPicPr>
            <a:picLocks noChangeAspect="1"/>
          </p:cNvPicPr>
          <p:nvPr/>
        </p:nvPicPr>
        <p:blipFill>
          <a:blip r:embed="rId3"/>
          <a:stretch>
            <a:fillRect/>
          </a:stretch>
        </p:blipFill>
        <p:spPr>
          <a:xfrm>
            <a:off x="3524250" y="0"/>
            <a:ext cx="5143500" cy="6858000"/>
          </a:xfrm>
          <a:prstGeom prst="rect">
            <a:avLst/>
          </a:prstGeom>
        </p:spPr>
      </p:pic>
    </p:spTree>
    <p:extLst>
      <p:ext uri="{BB962C8B-B14F-4D97-AF65-F5344CB8AC3E}">
        <p14:creationId xmlns:p14="http://schemas.microsoft.com/office/powerpoint/2010/main" val="3355589904"/>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FCCF3-F3A9-B0D7-2997-B30996D7610D}"/>
            </a:ext>
          </a:extLst>
        </p:cNvPr>
        <p:cNvGrpSpPr/>
        <p:nvPr/>
      </p:nvGrpSpPr>
      <p:grpSpPr>
        <a:xfrm>
          <a:off x="0" y="0"/>
          <a:ext cx="0" cy="0"/>
          <a:chOff x="0" y="0"/>
          <a:chExt cx="0" cy="0"/>
        </a:xfrm>
      </p:grpSpPr>
      <p:pic>
        <p:nvPicPr>
          <p:cNvPr id="3" name="Picture 2" descr="A group of women standing in front of a table&#10;&#10;AI-generated content may be incorrect.">
            <a:extLst>
              <a:ext uri="{FF2B5EF4-FFF2-40B4-BE49-F238E27FC236}">
                <a16:creationId xmlns:a16="http://schemas.microsoft.com/office/drawing/2014/main" id="{F0A5D6F1-B5A4-E2A3-C9C9-8A72C70740CD}"/>
              </a:ext>
            </a:extLst>
          </p:cNvPr>
          <p:cNvPicPr>
            <a:picLocks noChangeAspect="1"/>
          </p:cNvPicPr>
          <p:nvPr/>
        </p:nvPicPr>
        <p:blipFill>
          <a:blip r:embed="rId3"/>
          <a:stretch>
            <a:fillRect/>
          </a:stretch>
        </p:blipFill>
        <p:spPr>
          <a:xfrm>
            <a:off x="3524250" y="0"/>
            <a:ext cx="5143500" cy="6858000"/>
          </a:xfrm>
          <a:prstGeom prst="rect">
            <a:avLst/>
          </a:prstGeom>
        </p:spPr>
      </p:pic>
    </p:spTree>
    <p:extLst>
      <p:ext uri="{BB962C8B-B14F-4D97-AF65-F5344CB8AC3E}">
        <p14:creationId xmlns:p14="http://schemas.microsoft.com/office/powerpoint/2010/main" val="3927550734"/>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851EA-FAD5-B6B2-399D-A4F63682B71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D3447FC-963E-F877-9701-D6B718437281}"/>
              </a:ext>
            </a:extLst>
          </p:cNvPr>
          <p:cNvPicPr>
            <a:picLocks noChangeAspect="1"/>
          </p:cNvPicPr>
          <p:nvPr/>
        </p:nvPicPr>
        <p:blipFill>
          <a:blip r:embed="rId3"/>
          <a:stretch>
            <a:fillRect/>
          </a:stretch>
        </p:blipFill>
        <p:spPr>
          <a:xfrm>
            <a:off x="2762250" y="904875"/>
            <a:ext cx="6667500" cy="5048250"/>
          </a:xfrm>
          <a:prstGeom prst="rect">
            <a:avLst/>
          </a:prstGeom>
        </p:spPr>
      </p:pic>
    </p:spTree>
    <p:extLst>
      <p:ext uri="{BB962C8B-B14F-4D97-AF65-F5344CB8AC3E}">
        <p14:creationId xmlns:p14="http://schemas.microsoft.com/office/powerpoint/2010/main" val="3434704487"/>
      </p:ext>
    </p:extLst>
  </p:cSld>
  <p:clrMapOvr>
    <a:masterClrMapping/>
  </p:clrMapOvr>
  <mc:AlternateContent xmlns:mc="http://schemas.openxmlformats.org/markup-compatibility/2006">
    <mc:Choice xmlns:p14="http://schemas.microsoft.com/office/powerpoint/2010/main" Requires="p14">
      <p:transition spd="slow" p14:dur="1500" advClick="0" advTm="110000">
        <p14:reveal/>
      </p:transition>
    </mc:Choice>
    <mc:Fallback>
      <p:transition spd="slow" advClick="0" advTm="110000">
        <p:fade/>
      </p:transition>
    </mc:Fallback>
  </mc:AlternateContent>
</p:sld>
</file>

<file path=ppt/theme/theme1.xml><?xml version="1.0" encoding="utf-8"?>
<a:theme xmlns:a="http://schemas.openxmlformats.org/drawingml/2006/main" name="GradientVTI">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laxy presentation_Win32_SL_V16" id="{36B34AD0-AFC2-468E-8620-6CFD159B149F}" vid="{ACCF8893-1A0E-437D-A612-1659D305EA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D646E0-DCC8-4209-B539-AA58186B68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E87F72-70BF-43BC-A0D4-53665DC1267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FABD9919-8F5A-4B99-83E1-E90FE1DCF2E1}">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{49C4B828-29E0-4E8A-BEF2-77105E385768}TF54b766f8-63ee-43b7-9d15-113a5f305028ef21f1e0_win32-c09799a851b0</Template>
  <TotalTime>128</TotalTime>
  <Words>487</Words>
  <Application>Microsoft Office PowerPoint</Application>
  <PresentationFormat>Widescreen</PresentationFormat>
  <Paragraphs>40</Paragraphs>
  <Slides>39</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Gotham</vt:lpstr>
      <vt:lpstr>Univers</vt:lpstr>
      <vt:lpstr>GradientVTI</vt:lpstr>
      <vt:lpstr>Celebrating National Payroll Week  </vt:lpstr>
      <vt:lpstr>PowerPoint Presentation</vt:lpstr>
      <vt:lpstr> The Payday candy bar was invented in 1932. At first, the inventors didn’t know what to call their new creation. It happened to be payday, so one of them suggested they call it a Payday bar—and the rest is history!</vt:lpstr>
      <vt:lpstr>PowerPoint Presentation</vt:lpstr>
      <vt:lpstr>Biweekly payroll is the most common pay frequency in the United States </vt:lpstr>
      <vt:lpstr>PowerPoint Presentation</vt:lpstr>
      <vt:lpstr>The first employee time clock was invented by Willard Bundy in 1888</vt:lpstr>
      <vt:lpstr>PowerPoint Presentation</vt:lpstr>
      <vt:lpstr>In the 1900’s Henry Ford doubled the wages of employees…If they lived up to his standards at home! </vt:lpstr>
      <vt:lpstr>PowerPoint Presentation</vt:lpstr>
      <vt:lpstr>Over 2 million federal employees are paid by the U.S. government, making it the largest payroll system in the world</vt:lpstr>
      <vt:lpstr>PowerPoint Presentation</vt:lpstr>
      <vt:lpstr> 78.2 million workers in the U.S. are hourly employees. This represents nearly 60 percent of all wage and salary workers.</vt:lpstr>
      <vt:lpstr>PowerPoint Presentation</vt:lpstr>
      <vt:lpstr>National Payroll Week was  created in 1996</vt:lpstr>
      <vt:lpstr>PowerPoint Presentation</vt:lpstr>
      <vt:lpstr>There are only 7 states in  The US that do not have Individual Income Tax</vt:lpstr>
      <vt:lpstr>PowerPoint Presentation</vt:lpstr>
      <vt:lpstr>the first Federal Minimum Wage Was $.25</vt:lpstr>
      <vt:lpstr>PowerPoint Presentation</vt:lpstr>
      <vt:lpstr>The phrase ‘bringing home the bacon’ originated in the early 20th century, used by the working class, with bacon being a staple meat for that class</vt:lpstr>
      <vt:lpstr>PowerPoint Presentation</vt:lpstr>
      <vt:lpstr>Don’t want to pay income tax on your earnings? Head over to one of these countries: -United Arab Emirates -Hong Kong -Singapore -Qatar </vt:lpstr>
      <vt:lpstr>PowerPoint Presentation</vt:lpstr>
      <vt:lpstr>Feel like you’re not putting in enough hours at the office? Head over to one of these countries where the work week is 48+ hours. -Kuwait -Saudi Arabia -Bahrain -United Arab Emirates </vt:lpstr>
      <vt:lpstr>PowerPoint Presentation</vt:lpstr>
      <vt:lpstr>Is the commute to work putting a dent in your pocket? Not in Japan! The Japanese receive a commuting allowance that is calculated using the exact commute and route one takes to and from work.</vt:lpstr>
      <vt:lpstr>PowerPoint Presentation</vt:lpstr>
      <vt:lpstr>What country has one of the largest Employer Tax Burdens? That would be France, where the employer tax burden is anywhere from 35%-40%.</vt:lpstr>
      <vt:lpstr>PowerPoint Presentation</vt:lpstr>
      <vt:lpstr>If it is Christmas time and you need a little extra cash for all of those gifts, then one of these countries is where you should be. The following locations include an extra pay cycle, usually in December to provide extra money for all of those extra expenses: -Italy -Mexico -Belgium </vt:lpstr>
      <vt:lpstr>PowerPoint Presentation</vt:lpstr>
      <vt:lpstr>Find yourself debating whether to go to church on Sunday morning? Well, in Germany you can go to service only if you contribute Church Tax (deducted via payroll)</vt:lpstr>
      <vt:lpstr>PowerPoint Presentation</vt:lpstr>
      <vt:lpstr>Most countries around the world have 20+ minimum paid vacation days (not including public holidays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Renee Bateson</dc:creator>
  <cp:lastModifiedBy>Renee Bateson</cp:lastModifiedBy>
  <cp:revision>11</cp:revision>
  <dcterms:created xsi:type="dcterms:W3CDTF">2025-08-20T18:48:03Z</dcterms:created>
  <dcterms:modified xsi:type="dcterms:W3CDTF">2025-08-21T12:41:17Z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